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32.jpg" ContentType="image/jpeg"/>
  <Override PartName="/ppt/media/image138.jpg" ContentType="image/jpeg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62" r:id="rId3"/>
  </p:sldMasterIdLst>
  <p:notesMasterIdLst>
    <p:notesMasterId r:id="rId198"/>
  </p:notesMasterIdLst>
  <p:sldIdLst>
    <p:sldId id="319" r:id="rId4"/>
    <p:sldId id="491" r:id="rId5"/>
    <p:sldId id="492" r:id="rId6"/>
    <p:sldId id="493" r:id="rId7"/>
    <p:sldId id="494" r:id="rId8"/>
    <p:sldId id="495" r:id="rId9"/>
    <p:sldId id="496" r:id="rId10"/>
    <p:sldId id="497" r:id="rId11"/>
    <p:sldId id="498" r:id="rId12"/>
    <p:sldId id="499" r:id="rId13"/>
    <p:sldId id="500" r:id="rId14"/>
    <p:sldId id="321" r:id="rId15"/>
    <p:sldId id="320" r:id="rId16"/>
    <p:sldId id="257" r:id="rId17"/>
    <p:sldId id="258" r:id="rId18"/>
    <p:sldId id="259" r:id="rId19"/>
    <p:sldId id="318" r:id="rId20"/>
    <p:sldId id="260" r:id="rId21"/>
    <p:sldId id="261" r:id="rId22"/>
    <p:sldId id="262" r:id="rId23"/>
    <p:sldId id="263" r:id="rId24"/>
    <p:sldId id="464" r:id="rId25"/>
    <p:sldId id="350" r:id="rId26"/>
    <p:sldId id="351" r:id="rId27"/>
    <p:sldId id="354" r:id="rId28"/>
    <p:sldId id="368" r:id="rId29"/>
    <p:sldId id="369" r:id="rId30"/>
    <p:sldId id="370" r:id="rId31"/>
    <p:sldId id="371" r:id="rId32"/>
    <p:sldId id="372" r:id="rId33"/>
    <p:sldId id="373" r:id="rId34"/>
    <p:sldId id="374" r:id="rId35"/>
    <p:sldId id="375" r:id="rId36"/>
    <p:sldId id="376" r:id="rId37"/>
    <p:sldId id="377" r:id="rId38"/>
    <p:sldId id="378" r:id="rId39"/>
    <p:sldId id="379" r:id="rId40"/>
    <p:sldId id="380" r:id="rId41"/>
    <p:sldId id="381" r:id="rId42"/>
    <p:sldId id="382" r:id="rId43"/>
    <p:sldId id="383" r:id="rId44"/>
    <p:sldId id="384" r:id="rId45"/>
    <p:sldId id="385" r:id="rId46"/>
    <p:sldId id="386" r:id="rId47"/>
    <p:sldId id="387" r:id="rId48"/>
    <p:sldId id="388" r:id="rId49"/>
    <p:sldId id="389" r:id="rId50"/>
    <p:sldId id="390" r:id="rId51"/>
    <p:sldId id="391" r:id="rId52"/>
    <p:sldId id="392" r:id="rId53"/>
    <p:sldId id="393" r:id="rId54"/>
    <p:sldId id="394" r:id="rId55"/>
    <p:sldId id="395" r:id="rId56"/>
    <p:sldId id="396" r:id="rId57"/>
    <p:sldId id="397" r:id="rId58"/>
    <p:sldId id="398" r:id="rId59"/>
    <p:sldId id="399" r:id="rId60"/>
    <p:sldId id="400" r:id="rId61"/>
    <p:sldId id="401" r:id="rId62"/>
    <p:sldId id="402" r:id="rId63"/>
    <p:sldId id="403" r:id="rId64"/>
    <p:sldId id="404" r:id="rId65"/>
    <p:sldId id="405" r:id="rId66"/>
    <p:sldId id="406" r:id="rId67"/>
    <p:sldId id="407" r:id="rId68"/>
    <p:sldId id="408" r:id="rId69"/>
    <p:sldId id="409" r:id="rId70"/>
    <p:sldId id="410" r:id="rId71"/>
    <p:sldId id="411" r:id="rId72"/>
    <p:sldId id="412" r:id="rId73"/>
    <p:sldId id="413" r:id="rId74"/>
    <p:sldId id="415" r:id="rId75"/>
    <p:sldId id="416" r:id="rId76"/>
    <p:sldId id="417" r:id="rId77"/>
    <p:sldId id="418" r:id="rId78"/>
    <p:sldId id="419" r:id="rId79"/>
    <p:sldId id="420" r:id="rId80"/>
    <p:sldId id="421" r:id="rId81"/>
    <p:sldId id="422" r:id="rId82"/>
    <p:sldId id="423" r:id="rId83"/>
    <p:sldId id="424" r:id="rId84"/>
    <p:sldId id="425" r:id="rId85"/>
    <p:sldId id="426" r:id="rId86"/>
    <p:sldId id="427" r:id="rId87"/>
    <p:sldId id="428" r:id="rId88"/>
    <p:sldId id="429" r:id="rId89"/>
    <p:sldId id="430" r:id="rId90"/>
    <p:sldId id="431" r:id="rId91"/>
    <p:sldId id="432" r:id="rId92"/>
    <p:sldId id="433" r:id="rId93"/>
    <p:sldId id="434" r:id="rId94"/>
    <p:sldId id="435" r:id="rId95"/>
    <p:sldId id="436" r:id="rId96"/>
    <p:sldId id="437" r:id="rId97"/>
    <p:sldId id="438" r:id="rId98"/>
    <p:sldId id="439" r:id="rId99"/>
    <p:sldId id="440" r:id="rId100"/>
    <p:sldId id="441" r:id="rId101"/>
    <p:sldId id="442" r:id="rId102"/>
    <p:sldId id="443" r:id="rId103"/>
    <p:sldId id="444" r:id="rId104"/>
    <p:sldId id="445" r:id="rId105"/>
    <p:sldId id="446" r:id="rId106"/>
    <p:sldId id="447" r:id="rId107"/>
    <p:sldId id="448" r:id="rId108"/>
    <p:sldId id="449" r:id="rId109"/>
    <p:sldId id="450" r:id="rId110"/>
    <p:sldId id="451" r:id="rId111"/>
    <p:sldId id="452" r:id="rId112"/>
    <p:sldId id="453" r:id="rId113"/>
    <p:sldId id="454" r:id="rId114"/>
    <p:sldId id="455" r:id="rId115"/>
    <p:sldId id="456" r:id="rId116"/>
    <p:sldId id="414" r:id="rId117"/>
    <p:sldId id="264" r:id="rId118"/>
    <p:sldId id="265" r:id="rId119"/>
    <p:sldId id="266" r:id="rId120"/>
    <p:sldId id="267" r:id="rId121"/>
    <p:sldId id="353" r:id="rId122"/>
    <p:sldId id="271" r:id="rId123"/>
    <p:sldId id="272" r:id="rId124"/>
    <p:sldId id="274" r:id="rId125"/>
    <p:sldId id="275" r:id="rId126"/>
    <p:sldId id="276" r:id="rId127"/>
    <p:sldId id="277" r:id="rId128"/>
    <p:sldId id="278" r:id="rId129"/>
    <p:sldId id="279" r:id="rId130"/>
    <p:sldId id="457" r:id="rId131"/>
    <p:sldId id="458" r:id="rId132"/>
    <p:sldId id="459" r:id="rId133"/>
    <p:sldId id="460" r:id="rId134"/>
    <p:sldId id="461" r:id="rId135"/>
    <p:sldId id="280" r:id="rId136"/>
    <p:sldId id="281" r:id="rId137"/>
    <p:sldId id="283" r:id="rId138"/>
    <p:sldId id="284" r:id="rId139"/>
    <p:sldId id="285" r:id="rId140"/>
    <p:sldId id="286" r:id="rId141"/>
    <p:sldId id="287" r:id="rId142"/>
    <p:sldId id="289" r:id="rId143"/>
    <p:sldId id="293" r:id="rId144"/>
    <p:sldId id="294" r:id="rId145"/>
    <p:sldId id="295" r:id="rId146"/>
    <p:sldId id="298" r:id="rId147"/>
    <p:sldId id="299" r:id="rId148"/>
    <p:sldId id="300" r:id="rId149"/>
    <p:sldId id="301" r:id="rId150"/>
    <p:sldId id="302" r:id="rId151"/>
    <p:sldId id="465" r:id="rId152"/>
    <p:sldId id="466" r:id="rId153"/>
    <p:sldId id="467" r:id="rId154"/>
    <p:sldId id="468" r:id="rId155"/>
    <p:sldId id="469" r:id="rId156"/>
    <p:sldId id="470" r:id="rId157"/>
    <p:sldId id="471" r:id="rId158"/>
    <p:sldId id="472" r:id="rId159"/>
    <p:sldId id="473" r:id="rId160"/>
    <p:sldId id="474" r:id="rId161"/>
    <p:sldId id="475" r:id="rId162"/>
    <p:sldId id="476" r:id="rId163"/>
    <p:sldId id="477" r:id="rId164"/>
    <p:sldId id="478" r:id="rId165"/>
    <p:sldId id="479" r:id="rId166"/>
    <p:sldId id="480" r:id="rId167"/>
    <p:sldId id="481" r:id="rId168"/>
    <p:sldId id="482" r:id="rId169"/>
    <p:sldId id="483" r:id="rId170"/>
    <p:sldId id="484" r:id="rId171"/>
    <p:sldId id="485" r:id="rId172"/>
    <p:sldId id="486" r:id="rId173"/>
    <p:sldId id="487" r:id="rId174"/>
    <p:sldId id="488" r:id="rId175"/>
    <p:sldId id="489" r:id="rId176"/>
    <p:sldId id="490" r:id="rId177"/>
    <p:sldId id="462" r:id="rId178"/>
    <p:sldId id="463" r:id="rId179"/>
    <p:sldId id="330" r:id="rId180"/>
    <p:sldId id="303" r:id="rId181"/>
    <p:sldId id="342" r:id="rId182"/>
    <p:sldId id="325" r:id="rId183"/>
    <p:sldId id="324" r:id="rId184"/>
    <p:sldId id="338" r:id="rId185"/>
    <p:sldId id="355" r:id="rId186"/>
    <p:sldId id="336" r:id="rId187"/>
    <p:sldId id="356" r:id="rId188"/>
    <p:sldId id="332" r:id="rId189"/>
    <p:sldId id="346" r:id="rId190"/>
    <p:sldId id="348" r:id="rId191"/>
    <p:sldId id="347" r:id="rId192"/>
    <p:sldId id="357" r:id="rId193"/>
    <p:sldId id="358" r:id="rId194"/>
    <p:sldId id="359" r:id="rId195"/>
    <p:sldId id="361" r:id="rId196"/>
    <p:sldId id="360" r:id="rId197"/>
  </p:sldIdLst>
  <p:sldSz cx="9144000" cy="6858000" type="screen4x3"/>
  <p:notesSz cx="9144000" cy="6858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59" Type="http://schemas.openxmlformats.org/officeDocument/2006/relationships/slide" Target="slides/slide156.xml"/><Relationship Id="rId170" Type="http://schemas.openxmlformats.org/officeDocument/2006/relationships/slide" Target="slides/slide167.xml"/><Relationship Id="rId191" Type="http://schemas.openxmlformats.org/officeDocument/2006/relationships/slide" Target="slides/slide188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53" Type="http://schemas.openxmlformats.org/officeDocument/2006/relationships/slide" Target="slides/slide50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181" Type="http://schemas.openxmlformats.org/officeDocument/2006/relationships/slide" Target="slides/slide178.xml"/><Relationship Id="rId22" Type="http://schemas.openxmlformats.org/officeDocument/2006/relationships/slide" Target="slides/slide19.xml"/><Relationship Id="rId43" Type="http://schemas.openxmlformats.org/officeDocument/2006/relationships/slide" Target="slides/slide40.xml"/><Relationship Id="rId64" Type="http://schemas.openxmlformats.org/officeDocument/2006/relationships/slide" Target="slides/slide61.xml"/><Relationship Id="rId118" Type="http://schemas.openxmlformats.org/officeDocument/2006/relationships/slide" Target="slides/slide115.xml"/><Relationship Id="rId139" Type="http://schemas.openxmlformats.org/officeDocument/2006/relationships/slide" Target="slides/slide136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71" Type="http://schemas.openxmlformats.org/officeDocument/2006/relationships/slide" Target="slides/slide168.xml"/><Relationship Id="rId192" Type="http://schemas.openxmlformats.org/officeDocument/2006/relationships/slide" Target="slides/slide189.xml"/><Relationship Id="rId12" Type="http://schemas.openxmlformats.org/officeDocument/2006/relationships/slide" Target="slides/slide9.xml"/><Relationship Id="rId33" Type="http://schemas.openxmlformats.org/officeDocument/2006/relationships/slide" Target="slides/slide30.xml"/><Relationship Id="rId108" Type="http://schemas.openxmlformats.org/officeDocument/2006/relationships/slide" Target="slides/slide105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5" Type="http://schemas.openxmlformats.org/officeDocument/2006/relationships/slide" Target="slides/slide72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61" Type="http://schemas.openxmlformats.org/officeDocument/2006/relationships/slide" Target="slides/slide158.xml"/><Relationship Id="rId182" Type="http://schemas.openxmlformats.org/officeDocument/2006/relationships/slide" Target="slides/slide179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5" Type="http://schemas.openxmlformats.org/officeDocument/2006/relationships/slide" Target="slides/slide62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51" Type="http://schemas.openxmlformats.org/officeDocument/2006/relationships/slide" Target="slides/slide148.xml"/><Relationship Id="rId172" Type="http://schemas.openxmlformats.org/officeDocument/2006/relationships/slide" Target="slides/slide169.xml"/><Relationship Id="rId193" Type="http://schemas.openxmlformats.org/officeDocument/2006/relationships/slide" Target="slides/slide190.xml"/><Relationship Id="rId13" Type="http://schemas.openxmlformats.org/officeDocument/2006/relationships/slide" Target="slides/slide10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20" Type="http://schemas.openxmlformats.org/officeDocument/2006/relationships/slide" Target="slides/slide117.xml"/><Relationship Id="rId141" Type="http://schemas.openxmlformats.org/officeDocument/2006/relationships/slide" Target="slides/slide138.xml"/><Relationship Id="rId7" Type="http://schemas.openxmlformats.org/officeDocument/2006/relationships/slide" Target="slides/slide4.xml"/><Relationship Id="rId162" Type="http://schemas.openxmlformats.org/officeDocument/2006/relationships/slide" Target="slides/slide159.xml"/><Relationship Id="rId183" Type="http://schemas.openxmlformats.org/officeDocument/2006/relationships/slide" Target="slides/slide18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4" Type="http://schemas.openxmlformats.org/officeDocument/2006/relationships/slide" Target="slides/slide191.xml"/><Relationship Id="rId199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slide" Target="slides/slide181.xml"/><Relationship Id="rId189" Type="http://schemas.openxmlformats.org/officeDocument/2006/relationships/slide" Target="slides/slide18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79" Type="http://schemas.openxmlformats.org/officeDocument/2006/relationships/slide" Target="slides/slide176.xml"/><Relationship Id="rId195" Type="http://schemas.openxmlformats.org/officeDocument/2006/relationships/slide" Target="slides/slide192.xml"/><Relationship Id="rId190" Type="http://schemas.openxmlformats.org/officeDocument/2006/relationships/slide" Target="slides/slide187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64" Type="http://schemas.openxmlformats.org/officeDocument/2006/relationships/slide" Target="slides/slide161.xml"/><Relationship Id="rId169" Type="http://schemas.openxmlformats.org/officeDocument/2006/relationships/slide" Target="slides/slide166.xml"/><Relationship Id="rId185" Type="http://schemas.openxmlformats.org/officeDocument/2006/relationships/slide" Target="slides/slide18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80" Type="http://schemas.openxmlformats.org/officeDocument/2006/relationships/slide" Target="slides/slide177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75" Type="http://schemas.openxmlformats.org/officeDocument/2006/relationships/slide" Target="slides/slide172.xml"/><Relationship Id="rId196" Type="http://schemas.openxmlformats.org/officeDocument/2006/relationships/slide" Target="slides/slide193.xml"/><Relationship Id="rId200" Type="http://schemas.openxmlformats.org/officeDocument/2006/relationships/viewProps" Target="viewProps.xml"/><Relationship Id="rId16" Type="http://schemas.openxmlformats.org/officeDocument/2006/relationships/slide" Target="slides/slide13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Relationship Id="rId90" Type="http://schemas.openxmlformats.org/officeDocument/2006/relationships/slide" Target="slides/slide87.xml"/><Relationship Id="rId165" Type="http://schemas.openxmlformats.org/officeDocument/2006/relationships/slide" Target="slides/slide162.xml"/><Relationship Id="rId186" Type="http://schemas.openxmlformats.org/officeDocument/2006/relationships/slide" Target="slides/slide183.xml"/><Relationship Id="rId27" Type="http://schemas.openxmlformats.org/officeDocument/2006/relationships/slide" Target="slides/slide24.xml"/><Relationship Id="rId48" Type="http://schemas.openxmlformats.org/officeDocument/2006/relationships/slide" Target="slides/slide45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34" Type="http://schemas.openxmlformats.org/officeDocument/2006/relationships/slide" Target="slides/slide131.xml"/><Relationship Id="rId80" Type="http://schemas.openxmlformats.org/officeDocument/2006/relationships/slide" Target="slides/slide77.xml"/><Relationship Id="rId155" Type="http://schemas.openxmlformats.org/officeDocument/2006/relationships/slide" Target="slides/slide152.xml"/><Relationship Id="rId176" Type="http://schemas.openxmlformats.org/officeDocument/2006/relationships/slide" Target="slides/slide173.xml"/><Relationship Id="rId197" Type="http://schemas.openxmlformats.org/officeDocument/2006/relationships/slide" Target="slides/slide194.xml"/><Relationship Id="rId201" Type="http://schemas.openxmlformats.org/officeDocument/2006/relationships/theme" Target="theme/theme1.xml"/><Relationship Id="rId17" Type="http://schemas.openxmlformats.org/officeDocument/2006/relationships/slide" Target="slides/slide14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24" Type="http://schemas.openxmlformats.org/officeDocument/2006/relationships/slide" Target="slides/slide121.xml"/><Relationship Id="rId70" Type="http://schemas.openxmlformats.org/officeDocument/2006/relationships/slide" Target="slides/slide67.xml"/><Relationship Id="rId91" Type="http://schemas.openxmlformats.org/officeDocument/2006/relationships/slide" Target="slides/slide88.xml"/><Relationship Id="rId145" Type="http://schemas.openxmlformats.org/officeDocument/2006/relationships/slide" Target="slides/slide142.xml"/><Relationship Id="rId166" Type="http://schemas.openxmlformats.org/officeDocument/2006/relationships/slide" Target="slides/slide163.xml"/><Relationship Id="rId187" Type="http://schemas.openxmlformats.org/officeDocument/2006/relationships/slide" Target="slides/slide184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60" Type="http://schemas.openxmlformats.org/officeDocument/2006/relationships/slide" Target="slides/slide57.xml"/><Relationship Id="rId81" Type="http://schemas.openxmlformats.org/officeDocument/2006/relationships/slide" Target="slides/slide78.xml"/><Relationship Id="rId135" Type="http://schemas.openxmlformats.org/officeDocument/2006/relationships/slide" Target="slides/slide132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Relationship Id="rId198" Type="http://schemas.openxmlformats.org/officeDocument/2006/relationships/notesMaster" Target="notesMasters/notesMaster1.xml"/><Relationship Id="rId202" Type="http://schemas.openxmlformats.org/officeDocument/2006/relationships/tableStyles" Target="tableStyles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104" Type="http://schemas.openxmlformats.org/officeDocument/2006/relationships/slide" Target="slides/slide101.xml"/><Relationship Id="rId125" Type="http://schemas.openxmlformats.org/officeDocument/2006/relationships/slide" Target="slides/slide122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188" Type="http://schemas.openxmlformats.org/officeDocument/2006/relationships/slide" Target="slides/slide185.xml"/><Relationship Id="rId71" Type="http://schemas.openxmlformats.org/officeDocument/2006/relationships/slide" Target="slides/slide68.xml"/><Relationship Id="rId92" Type="http://schemas.openxmlformats.org/officeDocument/2006/relationships/slide" Target="slides/slide8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31953-B1A9-4BB0-BF5C-EC46ED09214C}" type="datetimeFigureOut">
              <a:rPr lang="tr-TR" smtClean="0"/>
              <a:t>12.08.2024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C34144-AD11-408F-A5F4-D77BD02EB5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0660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C34144-AD11-408F-A5F4-D77BD02EB5C6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156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ZARAR VE YA HASAR:  Bir</a:t>
            </a:r>
            <a:r>
              <a:rPr lang="tr-TR" baseline="0" dirty="0" smtClean="0"/>
              <a:t> olayın yol açtığı eksilmeyi, olumsuz sonucu , ziyanı veya kaybı ifade eder.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C34144-AD11-408F-A5F4-D77BD02EB5C6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7416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C34144-AD11-408F-A5F4-D77BD02EB5C6}" type="slidenum">
              <a:rPr lang="tr-TR" smtClean="0"/>
              <a:t>194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018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12.08.2024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247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12.08.2024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125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12.08.2024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371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12.08.2024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455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12.08.2024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947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12.08.2024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2668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12.08.2024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7462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12.08.2024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580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12.08.2024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7442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12.08.2024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475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12.08.2024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1140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12.08.2024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8497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12.08.2024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813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12.08.2024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8576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12.08.2024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775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12.08.2024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735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12.08.2024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647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12.08.2024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27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12.08.2024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033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12.08.2024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903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12.08.2024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364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12.08.2024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46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12.08.2024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047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12.08.2024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753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jpg"/><Relationship Id="rId4" Type="http://schemas.openxmlformats.org/officeDocument/2006/relationships/image" Target="../media/image120.png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5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8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3.png"/><Relationship Id="rId4" Type="http://schemas.openxmlformats.org/officeDocument/2006/relationships/image" Target="../media/image132.jp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jp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26276" y="-1397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2875" y="981075"/>
            <a:ext cx="8821801" cy="5737225"/>
          </a:xfrm>
          <a:custGeom>
            <a:avLst/>
            <a:gdLst/>
            <a:ahLst/>
            <a:cxnLst/>
            <a:rect l="l" t="t" r="r" b="b"/>
            <a:pathLst>
              <a:path w="8821801" h="5737225">
                <a:moveTo>
                  <a:pt x="0" y="956183"/>
                </a:moveTo>
                <a:lnTo>
                  <a:pt x="3169" y="877763"/>
                </a:lnTo>
                <a:lnTo>
                  <a:pt x="12515" y="801089"/>
                </a:lnTo>
                <a:lnTo>
                  <a:pt x="27790" y="726407"/>
                </a:lnTo>
                <a:lnTo>
                  <a:pt x="48749" y="653962"/>
                </a:lnTo>
                <a:lnTo>
                  <a:pt x="75144" y="584001"/>
                </a:lnTo>
                <a:lnTo>
                  <a:pt x="106732" y="516770"/>
                </a:lnTo>
                <a:lnTo>
                  <a:pt x="143264" y="452515"/>
                </a:lnTo>
                <a:lnTo>
                  <a:pt x="184495" y="391482"/>
                </a:lnTo>
                <a:lnTo>
                  <a:pt x="230180" y="333917"/>
                </a:lnTo>
                <a:lnTo>
                  <a:pt x="280071" y="280066"/>
                </a:lnTo>
                <a:lnTo>
                  <a:pt x="333923" y="230176"/>
                </a:lnTo>
                <a:lnTo>
                  <a:pt x="391490" y="184493"/>
                </a:lnTo>
                <a:lnTo>
                  <a:pt x="452525" y="143262"/>
                </a:lnTo>
                <a:lnTo>
                  <a:pt x="516783" y="106731"/>
                </a:lnTo>
                <a:lnTo>
                  <a:pt x="584017" y="75144"/>
                </a:lnTo>
                <a:lnTo>
                  <a:pt x="653982" y="48748"/>
                </a:lnTo>
                <a:lnTo>
                  <a:pt x="726430" y="27790"/>
                </a:lnTo>
                <a:lnTo>
                  <a:pt x="801117" y="12515"/>
                </a:lnTo>
                <a:lnTo>
                  <a:pt x="877796" y="3169"/>
                </a:lnTo>
                <a:lnTo>
                  <a:pt x="956221" y="0"/>
                </a:lnTo>
                <a:lnTo>
                  <a:pt x="7865491" y="0"/>
                </a:lnTo>
                <a:lnTo>
                  <a:pt x="7943928" y="3169"/>
                </a:lnTo>
                <a:lnTo>
                  <a:pt x="8020618" y="12515"/>
                </a:lnTo>
                <a:lnTo>
                  <a:pt x="8095315" y="27790"/>
                </a:lnTo>
                <a:lnTo>
                  <a:pt x="8167773" y="48748"/>
                </a:lnTo>
                <a:lnTo>
                  <a:pt x="8237745" y="75144"/>
                </a:lnTo>
                <a:lnTo>
                  <a:pt x="8304987" y="106731"/>
                </a:lnTo>
                <a:lnTo>
                  <a:pt x="8369250" y="143262"/>
                </a:lnTo>
                <a:lnTo>
                  <a:pt x="8430291" y="184493"/>
                </a:lnTo>
                <a:lnTo>
                  <a:pt x="8487862" y="230176"/>
                </a:lnTo>
                <a:lnTo>
                  <a:pt x="8541718" y="280066"/>
                </a:lnTo>
                <a:lnTo>
                  <a:pt x="8591612" y="333917"/>
                </a:lnTo>
                <a:lnTo>
                  <a:pt x="8637299" y="391482"/>
                </a:lnTo>
                <a:lnTo>
                  <a:pt x="8678532" y="452515"/>
                </a:lnTo>
                <a:lnTo>
                  <a:pt x="8715066" y="516770"/>
                </a:lnTo>
                <a:lnTo>
                  <a:pt x="8746654" y="584001"/>
                </a:lnTo>
                <a:lnTo>
                  <a:pt x="8773051" y="653962"/>
                </a:lnTo>
                <a:lnTo>
                  <a:pt x="8794010" y="726407"/>
                </a:lnTo>
                <a:lnTo>
                  <a:pt x="8809285" y="801089"/>
                </a:lnTo>
                <a:lnTo>
                  <a:pt x="8818631" y="877763"/>
                </a:lnTo>
                <a:lnTo>
                  <a:pt x="8821801" y="956183"/>
                </a:lnTo>
                <a:lnTo>
                  <a:pt x="8821801" y="4781003"/>
                </a:lnTo>
                <a:lnTo>
                  <a:pt x="8818631" y="4859428"/>
                </a:lnTo>
                <a:lnTo>
                  <a:pt x="8809285" y="4936107"/>
                </a:lnTo>
                <a:lnTo>
                  <a:pt x="8794010" y="5010794"/>
                </a:lnTo>
                <a:lnTo>
                  <a:pt x="8773051" y="5083242"/>
                </a:lnTo>
                <a:lnTo>
                  <a:pt x="8746654" y="5153207"/>
                </a:lnTo>
                <a:lnTo>
                  <a:pt x="8715066" y="5220441"/>
                </a:lnTo>
                <a:lnTo>
                  <a:pt x="8678532" y="5284699"/>
                </a:lnTo>
                <a:lnTo>
                  <a:pt x="8637299" y="5345734"/>
                </a:lnTo>
                <a:lnTo>
                  <a:pt x="8591612" y="5403301"/>
                </a:lnTo>
                <a:lnTo>
                  <a:pt x="8541718" y="5457153"/>
                </a:lnTo>
                <a:lnTo>
                  <a:pt x="8487862" y="5507044"/>
                </a:lnTo>
                <a:lnTo>
                  <a:pt x="8430291" y="5552729"/>
                </a:lnTo>
                <a:lnTo>
                  <a:pt x="8369250" y="5593960"/>
                </a:lnTo>
                <a:lnTo>
                  <a:pt x="8304987" y="5630492"/>
                </a:lnTo>
                <a:lnTo>
                  <a:pt x="8237745" y="5662080"/>
                </a:lnTo>
                <a:lnTo>
                  <a:pt x="8167773" y="5688475"/>
                </a:lnTo>
                <a:lnTo>
                  <a:pt x="8095315" y="5709434"/>
                </a:lnTo>
                <a:lnTo>
                  <a:pt x="8020618" y="5724709"/>
                </a:lnTo>
                <a:lnTo>
                  <a:pt x="7943928" y="5734055"/>
                </a:lnTo>
                <a:lnTo>
                  <a:pt x="7865491" y="5737225"/>
                </a:lnTo>
                <a:lnTo>
                  <a:pt x="956221" y="5737225"/>
                </a:lnTo>
                <a:lnTo>
                  <a:pt x="877796" y="5734055"/>
                </a:lnTo>
                <a:lnTo>
                  <a:pt x="801117" y="5724709"/>
                </a:lnTo>
                <a:lnTo>
                  <a:pt x="726430" y="5709434"/>
                </a:lnTo>
                <a:lnTo>
                  <a:pt x="653982" y="5688475"/>
                </a:lnTo>
                <a:lnTo>
                  <a:pt x="584017" y="5662080"/>
                </a:lnTo>
                <a:lnTo>
                  <a:pt x="516783" y="5630492"/>
                </a:lnTo>
                <a:lnTo>
                  <a:pt x="452525" y="5593960"/>
                </a:lnTo>
                <a:lnTo>
                  <a:pt x="391490" y="5552729"/>
                </a:lnTo>
                <a:lnTo>
                  <a:pt x="333923" y="5507044"/>
                </a:lnTo>
                <a:lnTo>
                  <a:pt x="280071" y="5457153"/>
                </a:lnTo>
                <a:lnTo>
                  <a:pt x="230180" y="5403301"/>
                </a:lnTo>
                <a:lnTo>
                  <a:pt x="184495" y="5345734"/>
                </a:lnTo>
                <a:lnTo>
                  <a:pt x="143264" y="5284699"/>
                </a:lnTo>
                <a:lnTo>
                  <a:pt x="106732" y="5220441"/>
                </a:lnTo>
                <a:lnTo>
                  <a:pt x="75144" y="5153207"/>
                </a:lnTo>
                <a:lnTo>
                  <a:pt x="48749" y="5083242"/>
                </a:lnTo>
                <a:lnTo>
                  <a:pt x="27790" y="5010794"/>
                </a:lnTo>
                <a:lnTo>
                  <a:pt x="12515" y="4936107"/>
                </a:lnTo>
                <a:lnTo>
                  <a:pt x="3169" y="4859428"/>
                </a:lnTo>
                <a:lnTo>
                  <a:pt x="0" y="4781003"/>
                </a:lnTo>
                <a:lnTo>
                  <a:pt x="0" y="956183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01763" y="1347584"/>
            <a:ext cx="7104023" cy="15341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5600"/>
              </a:lnSpc>
              <a:spcBef>
                <a:spcPts val="280"/>
              </a:spcBef>
            </a:pPr>
            <a:r>
              <a:rPr lang="tr-TR" sz="8100" b="1" spc="0" baseline="3539" dirty="0">
                <a:latin typeface="Calibri"/>
                <a:cs typeface="Calibri"/>
              </a:rPr>
              <a:t>RİSK </a:t>
            </a:r>
            <a:r>
              <a:rPr sz="8100" b="1" spc="0" baseline="3539" dirty="0">
                <a:latin typeface="Calibri"/>
                <a:cs typeface="Calibri"/>
              </a:rPr>
              <a:t>D</a:t>
            </a:r>
            <a:r>
              <a:rPr sz="8100" b="1" spc="-84" baseline="3539" dirty="0">
                <a:latin typeface="Calibri"/>
                <a:cs typeface="Calibri"/>
              </a:rPr>
              <a:t>E</a:t>
            </a:r>
            <a:r>
              <a:rPr sz="8100" b="1" spc="0" baseline="3539" dirty="0">
                <a:latin typeface="Calibri"/>
                <a:cs typeface="Calibri"/>
              </a:rPr>
              <a:t>ĞERLENDİRM</a:t>
            </a:r>
            <a:r>
              <a:rPr sz="8100" b="1" spc="-54" baseline="3539" dirty="0">
                <a:latin typeface="Calibri"/>
                <a:cs typeface="Calibri"/>
              </a:rPr>
              <a:t>E</a:t>
            </a:r>
            <a:endParaRPr sz="5400" dirty="0">
              <a:latin typeface="Calibri"/>
              <a:cs typeface="Calibri"/>
            </a:endParaRPr>
          </a:p>
          <a:p>
            <a:pPr marL="39319" marR="102870" algn="ctr">
              <a:lnSpc>
                <a:spcPts val="6480"/>
              </a:lnSpc>
              <a:spcBef>
                <a:spcPts val="43"/>
              </a:spcBef>
            </a:pPr>
            <a:r>
              <a:rPr lang="tr-TR" sz="8100" b="1" spc="-204" baseline="1517" dirty="0">
                <a:latin typeface="Calibri"/>
                <a:cs typeface="Calibri"/>
              </a:rPr>
              <a:t>EĞİTİMİ SEMİNERİ</a:t>
            </a:r>
            <a:endParaRPr lang="tr-TR" sz="8100" b="1" baseline="1517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57801" y="5340735"/>
            <a:ext cx="3478790" cy="87784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665226" marR="696564" algn="ctr">
              <a:lnSpc>
                <a:spcPts val="3360"/>
              </a:lnSpc>
              <a:spcBef>
                <a:spcPts val="168"/>
              </a:spcBef>
            </a:pPr>
            <a:r>
              <a:rPr lang="tr-TR" sz="2200" b="1" spc="-19" baseline="3413" dirty="0" smtClean="0">
                <a:latin typeface="Calibri"/>
                <a:cs typeface="Calibri"/>
              </a:rPr>
              <a:t>Volkan</a:t>
            </a:r>
            <a:r>
              <a:rPr lang="tr-TR" sz="2200" b="1" spc="-19" dirty="0" smtClean="0">
                <a:latin typeface="Calibri"/>
                <a:cs typeface="Calibri"/>
              </a:rPr>
              <a:t> DEMİR</a:t>
            </a:r>
            <a:endParaRPr lang="tr-TR" sz="2200" b="1" spc="-19" baseline="3413" dirty="0">
              <a:latin typeface="Calibri"/>
              <a:cs typeface="Calibri"/>
            </a:endParaRPr>
          </a:p>
          <a:p>
            <a:pPr marL="665226" marR="696564" algn="ctr">
              <a:lnSpc>
                <a:spcPts val="3360"/>
              </a:lnSpc>
              <a:spcBef>
                <a:spcPts val="168"/>
              </a:spcBef>
            </a:pPr>
            <a:r>
              <a:rPr lang="tr-TR" sz="2200" b="1" spc="-19" baseline="3413" dirty="0" smtClean="0">
                <a:latin typeface="Calibri"/>
                <a:cs typeface="Calibri"/>
              </a:rPr>
              <a:t>A </a:t>
            </a:r>
            <a:r>
              <a:rPr lang="tr-TR" sz="2200" b="1" spc="-19" baseline="3413" dirty="0" smtClean="0">
                <a:latin typeface="Calibri"/>
                <a:cs typeface="Calibri"/>
              </a:rPr>
              <a:t>Sınıfı </a:t>
            </a:r>
            <a:r>
              <a:rPr sz="2200" b="1" spc="0" baseline="1706" dirty="0" err="1">
                <a:latin typeface="Calibri"/>
                <a:cs typeface="Calibri"/>
              </a:rPr>
              <a:t>İş</a:t>
            </a:r>
            <a:r>
              <a:rPr sz="2200" b="1" spc="0" baseline="1706" dirty="0">
                <a:latin typeface="Calibri"/>
                <a:cs typeface="Calibri"/>
              </a:rPr>
              <a:t> Gü</a:t>
            </a:r>
            <a:r>
              <a:rPr sz="2200" b="1" spc="-29" baseline="1706" dirty="0">
                <a:latin typeface="Calibri"/>
                <a:cs typeface="Calibri"/>
              </a:rPr>
              <a:t>v</a:t>
            </a:r>
            <a:r>
              <a:rPr sz="2200" b="1" spc="0" baseline="1706" dirty="0">
                <a:latin typeface="Calibri"/>
                <a:cs typeface="Calibri"/>
              </a:rPr>
              <a:t>enliği</a:t>
            </a:r>
            <a:r>
              <a:rPr sz="2200" b="1" spc="-52" baseline="1706" dirty="0">
                <a:latin typeface="Calibri"/>
                <a:cs typeface="Calibri"/>
              </a:rPr>
              <a:t> </a:t>
            </a:r>
            <a:r>
              <a:rPr sz="2200" b="1" spc="0" baseline="1706" dirty="0">
                <a:latin typeface="Calibri"/>
                <a:cs typeface="Calibri"/>
              </a:rPr>
              <a:t>Uzmanı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12530" y="5636316"/>
            <a:ext cx="2060702" cy="7241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35832" marR="360684" algn="ctr">
              <a:lnSpc>
                <a:spcPts val="2650"/>
              </a:lnSpc>
              <a:spcBef>
                <a:spcPts val="132"/>
              </a:spcBef>
            </a:pPr>
            <a:r>
              <a:rPr lang="tr-TR" sz="2500" b="1" spc="0" baseline="3276" dirty="0" smtClean="0">
                <a:latin typeface="Calibri"/>
                <a:cs typeface="Calibri"/>
              </a:rPr>
              <a:t>ÜMRANİYE</a:t>
            </a:r>
          </a:p>
          <a:p>
            <a:pPr marL="335832" marR="360684" algn="ctr">
              <a:lnSpc>
                <a:spcPts val="2650"/>
              </a:lnSpc>
              <a:spcBef>
                <a:spcPts val="132"/>
              </a:spcBef>
            </a:pPr>
            <a:r>
              <a:rPr lang="tr-TR" sz="2500" b="1" baseline="3276" dirty="0" smtClean="0">
                <a:latin typeface="Calibri"/>
                <a:cs typeface="Calibri"/>
              </a:rPr>
              <a:t>Mart </a:t>
            </a:r>
            <a:r>
              <a:rPr lang="tr-TR" sz="2500" b="1" spc="0" baseline="3276" dirty="0" smtClean="0">
                <a:latin typeface="Calibri"/>
                <a:cs typeface="Calibri"/>
              </a:rPr>
              <a:t>2024</a:t>
            </a:r>
            <a:endParaRPr sz="2500" dirty="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504936" y="6463538"/>
            <a:ext cx="125501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sz="1800" spc="0" baseline="2275" dirty="0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586" y="2713961"/>
            <a:ext cx="3644590" cy="2271452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10" y="-137202"/>
            <a:ext cx="874810" cy="87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4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81000" y="609600"/>
            <a:ext cx="8077200" cy="3714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Çeşitli üretim faaliyetlerinin yürütüldüğü atölyelerde </a:t>
            </a:r>
            <a:r>
              <a:rPr lang="tr-TR" sz="4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Risk ve Tehlikeler Bilinince , Önlenebilir veya Uygun Önlemlerle En Aza İndirgenebilir “</a:t>
            </a:r>
            <a:r>
              <a:rPr lang="tr-TR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tr-TR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75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6632"/>
            <a:ext cx="7344816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674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48680"/>
            <a:ext cx="6120680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697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326779" y="332656"/>
            <a:ext cx="842168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92D050"/>
                </a:solidFill>
              </a:rPr>
              <a:t>YANGIN MERDİVENLERİVE KAÇIŞ </a:t>
            </a:r>
            <a:r>
              <a:rPr lang="tr-TR" sz="2400" dirty="0" smtClean="0">
                <a:solidFill>
                  <a:srgbClr val="92D050"/>
                </a:solidFill>
              </a:rPr>
              <a:t>YOLLARI</a:t>
            </a:r>
          </a:p>
          <a:p>
            <a:endParaRPr lang="tr-TR" sz="2400" dirty="0">
              <a:solidFill>
                <a:srgbClr val="92D050"/>
              </a:solidFill>
            </a:endParaRPr>
          </a:p>
          <a:p>
            <a:endParaRPr lang="tr-TR" sz="2400" dirty="0" smtClean="0">
              <a:solidFill>
                <a:srgbClr val="92D050"/>
              </a:solidFill>
            </a:endParaRPr>
          </a:p>
          <a:p>
            <a:endParaRPr lang="tr-TR" sz="2400" dirty="0">
              <a:solidFill>
                <a:srgbClr val="92D050"/>
              </a:solidFill>
            </a:endParaRPr>
          </a:p>
          <a:p>
            <a:endParaRPr lang="tr-TR" sz="2400" dirty="0" smtClean="0">
              <a:solidFill>
                <a:srgbClr val="92D050"/>
              </a:solidFill>
            </a:endParaRPr>
          </a:p>
          <a:p>
            <a:endParaRPr lang="tr-TR" sz="2400" dirty="0">
              <a:solidFill>
                <a:srgbClr val="92D050"/>
              </a:solidFill>
            </a:endParaRPr>
          </a:p>
          <a:p>
            <a:endParaRPr lang="tr-TR" sz="2400" dirty="0" smtClean="0">
              <a:solidFill>
                <a:srgbClr val="92D050"/>
              </a:solidFill>
            </a:endParaRPr>
          </a:p>
          <a:p>
            <a:endParaRPr lang="tr-TR" sz="2400" dirty="0">
              <a:solidFill>
                <a:srgbClr val="92D050"/>
              </a:solidFill>
            </a:endParaRPr>
          </a:p>
          <a:p>
            <a:endParaRPr lang="tr-TR" sz="2400" dirty="0" smtClean="0">
              <a:solidFill>
                <a:srgbClr val="92D050"/>
              </a:solidFill>
            </a:endParaRPr>
          </a:p>
          <a:p>
            <a:endParaRPr lang="tr-TR" sz="2400" dirty="0">
              <a:solidFill>
                <a:srgbClr val="92D050"/>
              </a:solidFill>
            </a:endParaRPr>
          </a:p>
          <a:p>
            <a:endParaRPr lang="tr-TR" sz="2400" dirty="0" smtClean="0">
              <a:solidFill>
                <a:srgbClr val="92D050"/>
              </a:solidFill>
            </a:endParaRPr>
          </a:p>
          <a:p>
            <a:endParaRPr lang="tr-TR" sz="2400" dirty="0">
              <a:solidFill>
                <a:srgbClr val="92D050"/>
              </a:solidFill>
            </a:endParaRPr>
          </a:p>
          <a:p>
            <a:endParaRPr lang="tr-TR" sz="2400" dirty="0" smtClean="0">
              <a:solidFill>
                <a:srgbClr val="92D050"/>
              </a:solidFill>
            </a:endParaRPr>
          </a:p>
          <a:p>
            <a:r>
              <a:rPr lang="tr-TR" sz="2400" dirty="0">
                <a:solidFill>
                  <a:srgbClr val="92D050"/>
                </a:solidFill>
              </a:rPr>
              <a:t> </a:t>
            </a:r>
            <a:r>
              <a:rPr lang="tr-TR" sz="2400" dirty="0">
                <a:solidFill>
                  <a:prstClr val="black"/>
                </a:solidFill>
              </a:rPr>
              <a:t>Yangın merdivenleri, kaçış yolu açısından birbirine alternatif olacak şekilde, ana </a:t>
            </a:r>
            <a:r>
              <a:rPr lang="tr-TR" sz="2400" dirty="0" smtClean="0">
                <a:solidFill>
                  <a:prstClr val="black"/>
                </a:solidFill>
              </a:rPr>
              <a:t>dolaşım merdivenleri </a:t>
            </a:r>
            <a:r>
              <a:rPr lang="tr-TR" sz="2400" dirty="0">
                <a:solidFill>
                  <a:prstClr val="black"/>
                </a:solidFill>
              </a:rPr>
              <a:t>ile ters yönde düzenlenmelidir.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35" y="749127"/>
            <a:ext cx="6984776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046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179512" y="188640"/>
            <a:ext cx="864096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prstClr val="black"/>
                </a:solidFill>
              </a:rPr>
              <a:t>Yangın merdivenleri bodrum kata kadar indirilmeli, üzeri çatı </a:t>
            </a:r>
            <a:r>
              <a:rPr lang="tr-TR" sz="2800" dirty="0" smtClean="0">
                <a:solidFill>
                  <a:prstClr val="black"/>
                </a:solidFill>
              </a:rPr>
              <a:t>ile örtülmeli</a:t>
            </a:r>
            <a:r>
              <a:rPr lang="tr-TR" sz="2800" dirty="0">
                <a:solidFill>
                  <a:prstClr val="black"/>
                </a:solidFill>
              </a:rPr>
              <a:t>, </a:t>
            </a:r>
            <a:r>
              <a:rPr lang="tr-TR" sz="2800" dirty="0" smtClean="0">
                <a:solidFill>
                  <a:prstClr val="black"/>
                </a:solidFill>
              </a:rPr>
              <a:t>zemin </a:t>
            </a:r>
            <a:r>
              <a:rPr lang="tr-TR" sz="2800" dirty="0">
                <a:solidFill>
                  <a:prstClr val="black"/>
                </a:solidFill>
              </a:rPr>
              <a:t>kattan </a:t>
            </a:r>
            <a:r>
              <a:rPr lang="tr-TR" sz="2800" dirty="0" smtClean="0">
                <a:solidFill>
                  <a:prstClr val="black"/>
                </a:solidFill>
              </a:rPr>
              <a:t>Tahliye </a:t>
            </a:r>
            <a:r>
              <a:rPr lang="tr-TR" sz="2800" dirty="0">
                <a:solidFill>
                  <a:prstClr val="black"/>
                </a:solidFill>
              </a:rPr>
              <a:t>çıkışı yapılmalıdır. </a:t>
            </a:r>
            <a:endParaRPr lang="tr-TR" sz="2800" dirty="0" smtClean="0">
              <a:solidFill>
                <a:prstClr val="black"/>
              </a:solidFill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prstClr val="black"/>
                </a:solidFill>
              </a:rPr>
              <a:t>Yangın merdiveni duvar, tavan ve tabanında hiçbir yanıcı malzeme </a:t>
            </a:r>
            <a:r>
              <a:rPr lang="tr-TR" sz="2800" dirty="0" smtClean="0">
                <a:solidFill>
                  <a:prstClr val="black"/>
                </a:solidFill>
              </a:rPr>
              <a:t>kullanılmamalı</a:t>
            </a:r>
            <a:r>
              <a:rPr lang="tr-TR" sz="2800" dirty="0">
                <a:solidFill>
                  <a:prstClr val="black"/>
                </a:solidFill>
              </a:rPr>
              <a:t>, bu e</a:t>
            </a:r>
            <a:r>
              <a:rPr lang="tr-TR" sz="2800" dirty="0" smtClean="0">
                <a:solidFill>
                  <a:prstClr val="black"/>
                </a:solidFill>
              </a:rPr>
              <a:t>lemanlar yangına </a:t>
            </a:r>
            <a:r>
              <a:rPr lang="tr-TR" sz="2800" dirty="0">
                <a:solidFill>
                  <a:prstClr val="black"/>
                </a:solidFill>
              </a:rPr>
              <a:t>REI 120 dakika dayanıklı olmalıdır. 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prstClr val="black"/>
                </a:solidFill>
              </a:rPr>
              <a:t>Kapıları sürekli açık ve kullanılabilir olmalı, hiçbir şekilde kilitlenmemelidir</a:t>
            </a:r>
            <a:r>
              <a:rPr lang="tr-TR" sz="2800" dirty="0" smtClean="0">
                <a:solidFill>
                  <a:prstClr val="black"/>
                </a:solidFill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prstClr val="black"/>
                </a:solidFill>
              </a:rPr>
              <a:t>Yangın merdiveni kapı önlerinde kaçışı engelleyecek engeller olmamalıdır</a:t>
            </a:r>
          </a:p>
        </p:txBody>
      </p:sp>
    </p:spTree>
    <p:extLst>
      <p:ext uri="{BB962C8B-B14F-4D97-AF65-F5344CB8AC3E}">
        <p14:creationId xmlns:p14="http://schemas.microsoft.com/office/powerpoint/2010/main" val="265563710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323528" y="332656"/>
            <a:ext cx="8640960" cy="584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prstClr val="black"/>
                </a:solidFill>
              </a:rPr>
              <a:t>Kapı kaçış noktaları ışıklı yönlendirme levhaları ile işaretlenmelidir. </a:t>
            </a:r>
            <a:endParaRPr lang="tr-TR" sz="2800" dirty="0" smtClean="0">
              <a:solidFill>
                <a:prstClr val="black"/>
              </a:solidFill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prstClr val="black"/>
                </a:solidFill>
              </a:rPr>
              <a:t>Kaçış holleri ve merdivenlerde Normal aydınlatma devrelerinin kesintiye </a:t>
            </a:r>
            <a:r>
              <a:rPr lang="tr-TR" sz="2800" dirty="0" smtClean="0">
                <a:solidFill>
                  <a:prstClr val="black"/>
                </a:solidFill>
              </a:rPr>
              <a:t>uğraması </a:t>
            </a:r>
            <a:r>
              <a:rPr lang="tr-TR" sz="2800" dirty="0">
                <a:solidFill>
                  <a:prstClr val="black"/>
                </a:solidFill>
              </a:rPr>
              <a:t>hâlinde, armatürün kendi gücüyle veya ikinci bir enerji kaynağından </a:t>
            </a:r>
            <a:r>
              <a:rPr lang="tr-TR" sz="2800" dirty="0" smtClean="0">
                <a:solidFill>
                  <a:prstClr val="black"/>
                </a:solidFill>
              </a:rPr>
              <a:t>beslenerek </a:t>
            </a:r>
            <a:r>
              <a:rPr lang="tr-TR" sz="2800" dirty="0">
                <a:solidFill>
                  <a:prstClr val="black"/>
                </a:solidFill>
              </a:rPr>
              <a:t>sağlanan aydınlatma bulunmalıdır. </a:t>
            </a:r>
            <a:endParaRPr lang="tr-TR" sz="2800" dirty="0" smtClean="0">
              <a:solidFill>
                <a:prstClr val="black"/>
              </a:solidFill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prstClr val="black"/>
                </a:solidFill>
              </a:rPr>
              <a:t>Kaçış merdivenlerinin kullanıma uygun şekilde boş bulundurulmasından, bina </a:t>
            </a:r>
            <a:r>
              <a:rPr lang="tr-TR" sz="2800" dirty="0" smtClean="0">
                <a:solidFill>
                  <a:prstClr val="black"/>
                </a:solidFill>
              </a:rPr>
              <a:t>veya </a:t>
            </a:r>
            <a:r>
              <a:rPr lang="tr-TR" sz="2800" dirty="0">
                <a:solidFill>
                  <a:prstClr val="black"/>
                </a:solidFill>
              </a:rPr>
              <a:t>işyeri sahibi ve yöneticileri sorumludur</a:t>
            </a:r>
          </a:p>
        </p:txBody>
      </p:sp>
    </p:spTree>
    <p:extLst>
      <p:ext uri="{BB962C8B-B14F-4D97-AF65-F5344CB8AC3E}">
        <p14:creationId xmlns:p14="http://schemas.microsoft.com/office/powerpoint/2010/main" val="132404540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539552" y="315175"/>
            <a:ext cx="806489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>
                <a:solidFill>
                  <a:srgbClr val="92D050"/>
                </a:solidFill>
              </a:rPr>
              <a:t>YANGIN KAÇIŞ </a:t>
            </a:r>
            <a:r>
              <a:rPr lang="tr-TR" sz="2800" dirty="0" smtClean="0">
                <a:solidFill>
                  <a:srgbClr val="92D050"/>
                </a:solidFill>
              </a:rPr>
              <a:t>KAPILARI</a:t>
            </a:r>
          </a:p>
          <a:p>
            <a:endParaRPr lang="tr-TR" sz="2800" dirty="0">
              <a:solidFill>
                <a:srgbClr val="92D050"/>
              </a:solidFill>
            </a:endParaRPr>
          </a:p>
          <a:p>
            <a:endParaRPr lang="tr-TR" sz="2800" dirty="0" smtClean="0">
              <a:solidFill>
                <a:srgbClr val="92D050"/>
              </a:solidFill>
            </a:endParaRPr>
          </a:p>
          <a:p>
            <a:endParaRPr lang="tr-TR" sz="2800" dirty="0">
              <a:solidFill>
                <a:srgbClr val="92D050"/>
              </a:solidFill>
            </a:endParaRPr>
          </a:p>
          <a:p>
            <a:endParaRPr lang="tr-TR" sz="2800" dirty="0" smtClean="0">
              <a:solidFill>
                <a:srgbClr val="92D050"/>
              </a:solidFill>
            </a:endParaRPr>
          </a:p>
          <a:p>
            <a:endParaRPr lang="tr-TR" sz="2800" dirty="0">
              <a:solidFill>
                <a:srgbClr val="92D050"/>
              </a:solidFill>
            </a:endParaRPr>
          </a:p>
          <a:p>
            <a:endParaRPr lang="tr-TR" sz="2800" dirty="0" smtClean="0">
              <a:solidFill>
                <a:srgbClr val="92D050"/>
              </a:solidFill>
            </a:endParaRPr>
          </a:p>
          <a:p>
            <a:endParaRPr lang="tr-TR" sz="2800" dirty="0">
              <a:solidFill>
                <a:srgbClr val="92D050"/>
              </a:solidFill>
            </a:endParaRPr>
          </a:p>
          <a:p>
            <a:endParaRPr lang="tr-TR" sz="2800" dirty="0" smtClean="0">
              <a:solidFill>
                <a:srgbClr val="92D050"/>
              </a:solidFill>
            </a:endParaRPr>
          </a:p>
          <a:p>
            <a:endParaRPr lang="tr-TR" sz="2800" dirty="0">
              <a:solidFill>
                <a:srgbClr val="92D050"/>
              </a:solidFill>
            </a:endParaRPr>
          </a:p>
          <a:p>
            <a:endParaRPr lang="tr-TR" sz="2800" dirty="0" smtClean="0">
              <a:solidFill>
                <a:srgbClr val="92D050"/>
              </a:solidFill>
            </a:endParaRPr>
          </a:p>
          <a:p>
            <a:r>
              <a:rPr lang="tr-TR" sz="2800" dirty="0">
                <a:solidFill>
                  <a:prstClr val="black"/>
                </a:solidFill>
              </a:rPr>
              <a:t>Yangın merdivenlerinde bulunan, Yangına dayanıklı ve kolay açılabilen özel yapılı kapılardır. </a:t>
            </a:r>
            <a:endParaRPr lang="tr-TR" sz="2800" dirty="0">
              <a:solidFill>
                <a:srgbClr val="92D050"/>
              </a:solidFill>
            </a:endParaRPr>
          </a:p>
          <a:p>
            <a:endParaRPr lang="tr-TR" sz="2800" dirty="0">
              <a:solidFill>
                <a:srgbClr val="92D05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89032"/>
            <a:ext cx="7416824" cy="363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463417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467544" y="179315"/>
            <a:ext cx="849694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prstClr val="black"/>
                </a:solidFill>
              </a:rPr>
              <a:t>Kaçış yolu kapılarının en az temiz genişliği 80 cm’den ve yüksekliği 200 cm’den </a:t>
            </a:r>
            <a:r>
              <a:rPr lang="tr-TR" sz="2800" dirty="0" smtClean="0">
                <a:solidFill>
                  <a:prstClr val="black"/>
                </a:solidFill>
              </a:rPr>
              <a:t>az </a:t>
            </a:r>
            <a:r>
              <a:rPr lang="tr-TR" sz="2800" dirty="0">
                <a:solidFill>
                  <a:prstClr val="black"/>
                </a:solidFill>
              </a:rPr>
              <a:t>olamaz</a:t>
            </a:r>
            <a:r>
              <a:rPr lang="tr-TR" sz="2800" dirty="0" smtClean="0">
                <a:solidFill>
                  <a:prstClr val="black"/>
                </a:solidFill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prstClr val="black"/>
                </a:solidFill>
              </a:rPr>
              <a:t>Kaçış yolu kapılarında eşik olmaması gerekir. Dönel kapılar ile turnikeler, çıkış kapısı olarak kullanılamaz. </a:t>
            </a:r>
            <a:endParaRPr lang="tr-TR" sz="2800" dirty="0" smtClean="0">
              <a:solidFill>
                <a:prstClr val="black"/>
              </a:solidFill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prstClr val="black"/>
                </a:solidFill>
              </a:rPr>
              <a:t>Kaçış yolu kapılarının el ile açılması ve kilitli tutulmaması gerekir. </a:t>
            </a:r>
            <a:endParaRPr lang="tr-TR" sz="2800" dirty="0" smtClean="0">
              <a:solidFill>
                <a:prstClr val="black"/>
              </a:solidFill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prstClr val="black"/>
                </a:solidFill>
              </a:rPr>
              <a:t>Kaçış merdiveni ve yangın güvenlik holü kapılarının; duman sızdırmaz </a:t>
            </a:r>
            <a:r>
              <a:rPr lang="tr-TR" sz="2800" dirty="0" smtClean="0">
                <a:solidFill>
                  <a:prstClr val="black"/>
                </a:solidFill>
              </a:rPr>
              <a:t>ve en </a:t>
            </a:r>
            <a:r>
              <a:rPr lang="tr-TR" sz="2800" dirty="0">
                <a:solidFill>
                  <a:prstClr val="black"/>
                </a:solidFill>
              </a:rPr>
              <a:t>az 90 dakika yangına karşı dayanıklı olması şarttır</a:t>
            </a:r>
            <a:r>
              <a:rPr lang="tr-TR" sz="2800" dirty="0" smtClean="0">
                <a:solidFill>
                  <a:prstClr val="black"/>
                </a:solidFill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prstClr val="black"/>
                </a:solidFill>
              </a:rPr>
              <a:t>Kapı kolları ve ağızları sağlam ve kullanılabilir olmalıdır.</a:t>
            </a:r>
          </a:p>
        </p:txBody>
      </p:sp>
    </p:spTree>
    <p:extLst>
      <p:ext uri="{BB962C8B-B14F-4D97-AF65-F5344CB8AC3E}">
        <p14:creationId xmlns:p14="http://schemas.microsoft.com/office/powerpoint/2010/main" val="289963854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380584"/>
            <a:ext cx="6336705" cy="6168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899253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656"/>
            <a:ext cx="6696744" cy="619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809889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56"/>
            <a:ext cx="6336704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4958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81000" y="457200"/>
            <a:ext cx="8077200" cy="3649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3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Okullarımız</a:t>
            </a:r>
            <a:r>
              <a:rPr lang="tr-TR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sağlık ve güvenliği sağlama ve devam ettirme konusunda </a:t>
            </a:r>
            <a:r>
              <a:rPr lang="tr-TR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kararlı bir tutum benimsemeli </a:t>
            </a:r>
            <a:r>
              <a:rPr lang="tr-TR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 bu yönde her okulun kendi özel şartlarına uygun temel sağlık ve güvenlik hedefleri belirlemesi hedeflenmiştir.</a:t>
            </a:r>
            <a:endParaRPr lang="tr-TR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58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2656"/>
            <a:ext cx="5544615" cy="6048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366296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11239"/>
            <a:ext cx="5904656" cy="6319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96608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323528" y="147990"/>
            <a:ext cx="8640960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>
                <a:solidFill>
                  <a:srgbClr val="92D050"/>
                </a:solidFill>
              </a:rPr>
              <a:t>ACİL DURUM </a:t>
            </a:r>
            <a:r>
              <a:rPr lang="tr-TR" sz="2800" dirty="0" smtClean="0">
                <a:solidFill>
                  <a:srgbClr val="92D050"/>
                </a:solidFill>
              </a:rPr>
              <a:t>PLANLARI</a:t>
            </a:r>
          </a:p>
          <a:p>
            <a:endParaRPr lang="tr-TR" sz="2800" dirty="0">
              <a:solidFill>
                <a:srgbClr val="92D050"/>
              </a:solidFill>
            </a:endParaRPr>
          </a:p>
          <a:p>
            <a:endParaRPr lang="tr-TR" sz="2800" dirty="0" smtClean="0">
              <a:solidFill>
                <a:srgbClr val="92D050"/>
              </a:solidFill>
            </a:endParaRPr>
          </a:p>
          <a:p>
            <a:endParaRPr lang="tr-TR" sz="2800" dirty="0">
              <a:solidFill>
                <a:srgbClr val="92D050"/>
              </a:solidFill>
            </a:endParaRPr>
          </a:p>
          <a:p>
            <a:endParaRPr lang="tr-TR" sz="2800" dirty="0" smtClean="0">
              <a:solidFill>
                <a:srgbClr val="92D050"/>
              </a:solidFill>
            </a:endParaRPr>
          </a:p>
          <a:p>
            <a:endParaRPr lang="tr-TR" sz="2800" dirty="0">
              <a:solidFill>
                <a:srgbClr val="92D050"/>
              </a:solidFill>
            </a:endParaRPr>
          </a:p>
          <a:p>
            <a:endParaRPr lang="tr-TR" sz="2800" dirty="0" smtClean="0">
              <a:solidFill>
                <a:srgbClr val="92D050"/>
              </a:solidFill>
            </a:endParaRPr>
          </a:p>
          <a:p>
            <a:endParaRPr lang="tr-TR" sz="2800" dirty="0">
              <a:solidFill>
                <a:srgbClr val="92D050"/>
              </a:solidFill>
            </a:endParaRPr>
          </a:p>
          <a:p>
            <a:endParaRPr lang="tr-TR" sz="2800" dirty="0" smtClean="0">
              <a:solidFill>
                <a:srgbClr val="92D050"/>
              </a:solidFill>
            </a:endParaRPr>
          </a:p>
          <a:p>
            <a:endParaRPr lang="tr-TR" sz="2800" dirty="0">
              <a:solidFill>
                <a:srgbClr val="92D050"/>
              </a:solidFill>
            </a:endParaRPr>
          </a:p>
          <a:p>
            <a:endParaRPr lang="tr-TR" sz="2800" dirty="0" smtClean="0">
              <a:solidFill>
                <a:srgbClr val="92D050"/>
              </a:solidFill>
            </a:endParaRPr>
          </a:p>
          <a:p>
            <a:endParaRPr lang="tr-TR" sz="2800" dirty="0">
              <a:solidFill>
                <a:srgbClr val="92D050"/>
              </a:solidFill>
            </a:endParaRPr>
          </a:p>
          <a:p>
            <a:pPr algn="just"/>
            <a:r>
              <a:rPr lang="tr-TR" sz="2800" dirty="0">
                <a:solidFill>
                  <a:prstClr val="black"/>
                </a:solidFill>
              </a:rPr>
              <a:t>Acil durumlarda kaçışı kolaylaştıran, kaçış kapılarını, müdahale ekipmanlarının yerlerini gösteren planlardır. Her katta asılı olmalıdır.</a:t>
            </a:r>
            <a:endParaRPr lang="tr-TR" sz="2800" dirty="0" smtClean="0">
              <a:solidFill>
                <a:srgbClr val="92D050"/>
              </a:solidFill>
            </a:endParaRPr>
          </a:p>
          <a:p>
            <a:endParaRPr lang="tr-TR" sz="2800" dirty="0">
              <a:solidFill>
                <a:srgbClr val="92D050"/>
              </a:solidFill>
            </a:endParaRPr>
          </a:p>
          <a:p>
            <a:endParaRPr lang="tr-TR" sz="2800" dirty="0">
              <a:solidFill>
                <a:srgbClr val="92D05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5930"/>
            <a:ext cx="6336704" cy="3525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874799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539552" y="316693"/>
            <a:ext cx="7704856" cy="4549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prstClr val="black"/>
                </a:solidFill>
              </a:rPr>
              <a:t>Acil durum planları katlara herkesin görebileceği yerlere asılmalıdır. 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prstClr val="black"/>
                </a:solidFill>
              </a:rPr>
              <a:t>Acil </a:t>
            </a:r>
            <a:r>
              <a:rPr lang="tr-TR" sz="2800" dirty="0">
                <a:solidFill>
                  <a:prstClr val="black"/>
                </a:solidFill>
              </a:rPr>
              <a:t>durumlarda kaçış kapılarını belirgin bir şekilde göstermelidir. 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prstClr val="black"/>
                </a:solidFill>
              </a:rPr>
              <a:t> </a:t>
            </a:r>
            <a:r>
              <a:rPr lang="tr-TR" sz="2800" dirty="0">
                <a:solidFill>
                  <a:prstClr val="black"/>
                </a:solidFill>
              </a:rPr>
              <a:t>Acil müdahale ekipmanlarını göstermelidir. 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prstClr val="black"/>
                </a:solidFill>
              </a:rPr>
              <a:t> </a:t>
            </a:r>
            <a:r>
              <a:rPr lang="tr-TR" sz="2800" dirty="0">
                <a:solidFill>
                  <a:prstClr val="black"/>
                </a:solidFill>
              </a:rPr>
              <a:t>Personel tarafından yerleri bilinmelidir. 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prstClr val="black"/>
                </a:solidFill>
              </a:rPr>
              <a:t> </a:t>
            </a:r>
            <a:r>
              <a:rPr lang="tr-TR" sz="2800" dirty="0">
                <a:solidFill>
                  <a:prstClr val="black"/>
                </a:solidFill>
              </a:rPr>
              <a:t>Toplanma yeri gösterilmelidir.</a:t>
            </a:r>
          </a:p>
        </p:txBody>
      </p:sp>
    </p:spTree>
    <p:extLst>
      <p:ext uri="{BB962C8B-B14F-4D97-AF65-F5344CB8AC3E}">
        <p14:creationId xmlns:p14="http://schemas.microsoft.com/office/powerpoint/2010/main" val="54202600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7272808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687350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2875" y="1881251"/>
            <a:ext cx="8786876" cy="3779774"/>
          </a:xfrm>
          <a:custGeom>
            <a:avLst/>
            <a:gdLst/>
            <a:ahLst/>
            <a:cxnLst/>
            <a:rect l="l" t="t" r="r" b="b"/>
            <a:pathLst>
              <a:path w="8786876" h="3779774">
                <a:moveTo>
                  <a:pt x="0" y="629920"/>
                </a:moveTo>
                <a:lnTo>
                  <a:pt x="0" y="3149727"/>
                </a:lnTo>
                <a:lnTo>
                  <a:pt x="2088" y="3201402"/>
                </a:lnTo>
                <a:lnTo>
                  <a:pt x="8245" y="3251927"/>
                </a:lnTo>
                <a:lnTo>
                  <a:pt x="18309" y="3301139"/>
                </a:lnTo>
                <a:lnTo>
                  <a:pt x="32117" y="3348876"/>
                </a:lnTo>
                <a:lnTo>
                  <a:pt x="49507" y="3394975"/>
                </a:lnTo>
                <a:lnTo>
                  <a:pt x="70317" y="3439276"/>
                </a:lnTo>
                <a:lnTo>
                  <a:pt x="94386" y="3481615"/>
                </a:lnTo>
                <a:lnTo>
                  <a:pt x="121550" y="3521830"/>
                </a:lnTo>
                <a:lnTo>
                  <a:pt x="151648" y="3559760"/>
                </a:lnTo>
                <a:lnTo>
                  <a:pt x="184518" y="3595243"/>
                </a:lnTo>
                <a:lnTo>
                  <a:pt x="219997" y="3628115"/>
                </a:lnTo>
                <a:lnTo>
                  <a:pt x="257923" y="3658215"/>
                </a:lnTo>
                <a:lnTo>
                  <a:pt x="298135" y="3685381"/>
                </a:lnTo>
                <a:lnTo>
                  <a:pt x="340470" y="3709452"/>
                </a:lnTo>
                <a:lnTo>
                  <a:pt x="384765" y="3730263"/>
                </a:lnTo>
                <a:lnTo>
                  <a:pt x="430860" y="3747655"/>
                </a:lnTo>
                <a:lnTo>
                  <a:pt x="478591" y="3761463"/>
                </a:lnTo>
                <a:lnTo>
                  <a:pt x="527797" y="3771528"/>
                </a:lnTo>
                <a:lnTo>
                  <a:pt x="578315" y="3777685"/>
                </a:lnTo>
                <a:lnTo>
                  <a:pt x="629983" y="3779774"/>
                </a:lnTo>
                <a:lnTo>
                  <a:pt x="8156829" y="3779774"/>
                </a:lnTo>
                <a:lnTo>
                  <a:pt x="8208504" y="3777685"/>
                </a:lnTo>
                <a:lnTo>
                  <a:pt x="8259029" y="3771528"/>
                </a:lnTo>
                <a:lnTo>
                  <a:pt x="8308241" y="3761463"/>
                </a:lnTo>
                <a:lnTo>
                  <a:pt x="8355978" y="3747655"/>
                </a:lnTo>
                <a:lnTo>
                  <a:pt x="8402077" y="3730263"/>
                </a:lnTo>
                <a:lnTo>
                  <a:pt x="8446378" y="3709452"/>
                </a:lnTo>
                <a:lnTo>
                  <a:pt x="8488717" y="3685381"/>
                </a:lnTo>
                <a:lnTo>
                  <a:pt x="8528932" y="3658215"/>
                </a:lnTo>
                <a:lnTo>
                  <a:pt x="8566862" y="3628115"/>
                </a:lnTo>
                <a:lnTo>
                  <a:pt x="8602344" y="3595243"/>
                </a:lnTo>
                <a:lnTo>
                  <a:pt x="8635217" y="3559760"/>
                </a:lnTo>
                <a:lnTo>
                  <a:pt x="8665317" y="3521830"/>
                </a:lnTo>
                <a:lnTo>
                  <a:pt x="8692483" y="3481615"/>
                </a:lnTo>
                <a:lnTo>
                  <a:pt x="8716554" y="3439276"/>
                </a:lnTo>
                <a:lnTo>
                  <a:pt x="8737365" y="3394975"/>
                </a:lnTo>
                <a:lnTo>
                  <a:pt x="8754757" y="3348876"/>
                </a:lnTo>
                <a:lnTo>
                  <a:pt x="8768565" y="3301139"/>
                </a:lnTo>
                <a:lnTo>
                  <a:pt x="8778630" y="3251927"/>
                </a:lnTo>
                <a:lnTo>
                  <a:pt x="8784787" y="3201402"/>
                </a:lnTo>
                <a:lnTo>
                  <a:pt x="8786876" y="3149727"/>
                </a:lnTo>
                <a:lnTo>
                  <a:pt x="8786876" y="629920"/>
                </a:lnTo>
                <a:lnTo>
                  <a:pt x="8784787" y="578245"/>
                </a:lnTo>
                <a:lnTo>
                  <a:pt x="8778630" y="527723"/>
                </a:lnTo>
                <a:lnTo>
                  <a:pt x="8768565" y="478515"/>
                </a:lnTo>
                <a:lnTo>
                  <a:pt x="8754757" y="430784"/>
                </a:lnTo>
                <a:lnTo>
                  <a:pt x="8737365" y="384690"/>
                </a:lnTo>
                <a:lnTo>
                  <a:pt x="8716554" y="340398"/>
                </a:lnTo>
                <a:lnTo>
                  <a:pt x="8692483" y="298067"/>
                </a:lnTo>
                <a:lnTo>
                  <a:pt x="8665317" y="257860"/>
                </a:lnTo>
                <a:lnTo>
                  <a:pt x="8635217" y="219940"/>
                </a:lnTo>
                <a:lnTo>
                  <a:pt x="8602344" y="184467"/>
                </a:lnTo>
                <a:lnTo>
                  <a:pt x="8566862" y="151604"/>
                </a:lnTo>
                <a:lnTo>
                  <a:pt x="8528932" y="121513"/>
                </a:lnTo>
                <a:lnTo>
                  <a:pt x="8488717" y="94356"/>
                </a:lnTo>
                <a:lnTo>
                  <a:pt x="8446378" y="70294"/>
                </a:lnTo>
                <a:lnTo>
                  <a:pt x="8402077" y="49490"/>
                </a:lnTo>
                <a:lnTo>
                  <a:pt x="8355978" y="32105"/>
                </a:lnTo>
                <a:lnTo>
                  <a:pt x="8308241" y="18302"/>
                </a:lnTo>
                <a:lnTo>
                  <a:pt x="8259029" y="8242"/>
                </a:lnTo>
                <a:lnTo>
                  <a:pt x="8208504" y="2087"/>
                </a:lnTo>
                <a:lnTo>
                  <a:pt x="8156829" y="0"/>
                </a:lnTo>
                <a:lnTo>
                  <a:pt x="629983" y="0"/>
                </a:lnTo>
                <a:lnTo>
                  <a:pt x="578315" y="2087"/>
                </a:lnTo>
                <a:lnTo>
                  <a:pt x="527797" y="8242"/>
                </a:lnTo>
                <a:lnTo>
                  <a:pt x="478591" y="18302"/>
                </a:lnTo>
                <a:lnTo>
                  <a:pt x="430860" y="32105"/>
                </a:lnTo>
                <a:lnTo>
                  <a:pt x="384765" y="49490"/>
                </a:lnTo>
                <a:lnTo>
                  <a:pt x="340470" y="70294"/>
                </a:lnTo>
                <a:lnTo>
                  <a:pt x="298135" y="94356"/>
                </a:lnTo>
                <a:lnTo>
                  <a:pt x="257923" y="121513"/>
                </a:lnTo>
                <a:lnTo>
                  <a:pt x="219997" y="151604"/>
                </a:lnTo>
                <a:lnTo>
                  <a:pt x="184518" y="184467"/>
                </a:lnTo>
                <a:lnTo>
                  <a:pt x="151648" y="219940"/>
                </a:lnTo>
                <a:lnTo>
                  <a:pt x="121550" y="257860"/>
                </a:lnTo>
                <a:lnTo>
                  <a:pt x="94386" y="298067"/>
                </a:lnTo>
                <a:lnTo>
                  <a:pt x="70317" y="340398"/>
                </a:lnTo>
                <a:lnTo>
                  <a:pt x="49507" y="384690"/>
                </a:lnTo>
                <a:lnTo>
                  <a:pt x="32117" y="430783"/>
                </a:lnTo>
                <a:lnTo>
                  <a:pt x="18309" y="478515"/>
                </a:lnTo>
                <a:lnTo>
                  <a:pt x="8245" y="527723"/>
                </a:lnTo>
                <a:lnTo>
                  <a:pt x="2088" y="578245"/>
                </a:lnTo>
                <a:lnTo>
                  <a:pt x="0" y="6299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2875" y="1881251"/>
            <a:ext cx="8786876" cy="3779774"/>
          </a:xfrm>
          <a:custGeom>
            <a:avLst/>
            <a:gdLst/>
            <a:ahLst/>
            <a:cxnLst/>
            <a:rect l="l" t="t" r="r" b="b"/>
            <a:pathLst>
              <a:path w="8786876" h="3779774">
                <a:moveTo>
                  <a:pt x="0" y="629920"/>
                </a:moveTo>
                <a:lnTo>
                  <a:pt x="2088" y="578245"/>
                </a:lnTo>
                <a:lnTo>
                  <a:pt x="8245" y="527723"/>
                </a:lnTo>
                <a:lnTo>
                  <a:pt x="18309" y="478515"/>
                </a:lnTo>
                <a:lnTo>
                  <a:pt x="32117" y="430783"/>
                </a:lnTo>
                <a:lnTo>
                  <a:pt x="49507" y="384690"/>
                </a:lnTo>
                <a:lnTo>
                  <a:pt x="70317" y="340398"/>
                </a:lnTo>
                <a:lnTo>
                  <a:pt x="94386" y="298067"/>
                </a:lnTo>
                <a:lnTo>
                  <a:pt x="121550" y="257860"/>
                </a:lnTo>
                <a:lnTo>
                  <a:pt x="151648" y="219940"/>
                </a:lnTo>
                <a:lnTo>
                  <a:pt x="184518" y="184467"/>
                </a:lnTo>
                <a:lnTo>
                  <a:pt x="219997" y="151604"/>
                </a:lnTo>
                <a:lnTo>
                  <a:pt x="257923" y="121513"/>
                </a:lnTo>
                <a:lnTo>
                  <a:pt x="298135" y="94356"/>
                </a:lnTo>
                <a:lnTo>
                  <a:pt x="340470" y="70294"/>
                </a:lnTo>
                <a:lnTo>
                  <a:pt x="384765" y="49490"/>
                </a:lnTo>
                <a:lnTo>
                  <a:pt x="430860" y="32105"/>
                </a:lnTo>
                <a:lnTo>
                  <a:pt x="478591" y="18302"/>
                </a:lnTo>
                <a:lnTo>
                  <a:pt x="527797" y="8242"/>
                </a:lnTo>
                <a:lnTo>
                  <a:pt x="578315" y="2087"/>
                </a:lnTo>
                <a:lnTo>
                  <a:pt x="629983" y="0"/>
                </a:lnTo>
                <a:lnTo>
                  <a:pt x="8156829" y="0"/>
                </a:lnTo>
                <a:lnTo>
                  <a:pt x="8208504" y="2087"/>
                </a:lnTo>
                <a:lnTo>
                  <a:pt x="8259029" y="8242"/>
                </a:lnTo>
                <a:lnTo>
                  <a:pt x="8308241" y="18302"/>
                </a:lnTo>
                <a:lnTo>
                  <a:pt x="8355978" y="32105"/>
                </a:lnTo>
                <a:lnTo>
                  <a:pt x="8402077" y="49490"/>
                </a:lnTo>
                <a:lnTo>
                  <a:pt x="8446378" y="70294"/>
                </a:lnTo>
                <a:lnTo>
                  <a:pt x="8488717" y="94356"/>
                </a:lnTo>
                <a:lnTo>
                  <a:pt x="8528932" y="121513"/>
                </a:lnTo>
                <a:lnTo>
                  <a:pt x="8566862" y="151604"/>
                </a:lnTo>
                <a:lnTo>
                  <a:pt x="8602344" y="184467"/>
                </a:lnTo>
                <a:lnTo>
                  <a:pt x="8635217" y="219940"/>
                </a:lnTo>
                <a:lnTo>
                  <a:pt x="8665317" y="257860"/>
                </a:lnTo>
                <a:lnTo>
                  <a:pt x="8692483" y="298067"/>
                </a:lnTo>
                <a:lnTo>
                  <a:pt x="8716554" y="340398"/>
                </a:lnTo>
                <a:lnTo>
                  <a:pt x="8737365" y="384690"/>
                </a:lnTo>
                <a:lnTo>
                  <a:pt x="8754757" y="430784"/>
                </a:lnTo>
                <a:lnTo>
                  <a:pt x="8768565" y="478515"/>
                </a:lnTo>
                <a:lnTo>
                  <a:pt x="8778630" y="527723"/>
                </a:lnTo>
                <a:lnTo>
                  <a:pt x="8784787" y="578245"/>
                </a:lnTo>
                <a:lnTo>
                  <a:pt x="8786876" y="629920"/>
                </a:lnTo>
                <a:lnTo>
                  <a:pt x="8786876" y="3149727"/>
                </a:lnTo>
                <a:lnTo>
                  <a:pt x="8784787" y="3201402"/>
                </a:lnTo>
                <a:lnTo>
                  <a:pt x="8778630" y="3251927"/>
                </a:lnTo>
                <a:lnTo>
                  <a:pt x="8768565" y="3301139"/>
                </a:lnTo>
                <a:lnTo>
                  <a:pt x="8754757" y="3348876"/>
                </a:lnTo>
                <a:lnTo>
                  <a:pt x="8737365" y="3394975"/>
                </a:lnTo>
                <a:lnTo>
                  <a:pt x="8716554" y="3439276"/>
                </a:lnTo>
                <a:lnTo>
                  <a:pt x="8692483" y="3481615"/>
                </a:lnTo>
                <a:lnTo>
                  <a:pt x="8665317" y="3521830"/>
                </a:lnTo>
                <a:lnTo>
                  <a:pt x="8635217" y="3559760"/>
                </a:lnTo>
                <a:lnTo>
                  <a:pt x="8602344" y="3595243"/>
                </a:lnTo>
                <a:lnTo>
                  <a:pt x="8566862" y="3628115"/>
                </a:lnTo>
                <a:lnTo>
                  <a:pt x="8528932" y="3658215"/>
                </a:lnTo>
                <a:lnTo>
                  <a:pt x="8488717" y="3685381"/>
                </a:lnTo>
                <a:lnTo>
                  <a:pt x="8446378" y="3709452"/>
                </a:lnTo>
                <a:lnTo>
                  <a:pt x="8402077" y="3730263"/>
                </a:lnTo>
                <a:lnTo>
                  <a:pt x="8355978" y="3747655"/>
                </a:lnTo>
                <a:lnTo>
                  <a:pt x="8308241" y="3761463"/>
                </a:lnTo>
                <a:lnTo>
                  <a:pt x="8259029" y="3771528"/>
                </a:lnTo>
                <a:lnTo>
                  <a:pt x="8208504" y="3777685"/>
                </a:lnTo>
                <a:lnTo>
                  <a:pt x="8156829" y="3779774"/>
                </a:lnTo>
                <a:lnTo>
                  <a:pt x="629983" y="3779774"/>
                </a:lnTo>
                <a:lnTo>
                  <a:pt x="578315" y="3777685"/>
                </a:lnTo>
                <a:lnTo>
                  <a:pt x="527797" y="3771528"/>
                </a:lnTo>
                <a:lnTo>
                  <a:pt x="478591" y="3761463"/>
                </a:lnTo>
                <a:lnTo>
                  <a:pt x="430860" y="3747655"/>
                </a:lnTo>
                <a:lnTo>
                  <a:pt x="384765" y="3730263"/>
                </a:lnTo>
                <a:lnTo>
                  <a:pt x="340470" y="3709452"/>
                </a:lnTo>
                <a:lnTo>
                  <a:pt x="298135" y="3685381"/>
                </a:lnTo>
                <a:lnTo>
                  <a:pt x="257923" y="3658215"/>
                </a:lnTo>
                <a:lnTo>
                  <a:pt x="219997" y="3628115"/>
                </a:lnTo>
                <a:lnTo>
                  <a:pt x="184518" y="3595243"/>
                </a:lnTo>
                <a:lnTo>
                  <a:pt x="151648" y="3559760"/>
                </a:lnTo>
                <a:lnTo>
                  <a:pt x="121550" y="3521830"/>
                </a:lnTo>
                <a:lnTo>
                  <a:pt x="94386" y="3481615"/>
                </a:lnTo>
                <a:lnTo>
                  <a:pt x="70317" y="3439276"/>
                </a:lnTo>
                <a:lnTo>
                  <a:pt x="49507" y="3394975"/>
                </a:lnTo>
                <a:lnTo>
                  <a:pt x="32117" y="3348876"/>
                </a:lnTo>
                <a:lnTo>
                  <a:pt x="18309" y="3301139"/>
                </a:lnTo>
                <a:lnTo>
                  <a:pt x="8245" y="3251927"/>
                </a:lnTo>
                <a:lnTo>
                  <a:pt x="2088" y="3201402"/>
                </a:lnTo>
                <a:lnTo>
                  <a:pt x="0" y="3149727"/>
                </a:lnTo>
                <a:lnTo>
                  <a:pt x="0" y="629920"/>
                </a:lnTo>
                <a:close/>
              </a:path>
            </a:pathLst>
          </a:custGeom>
          <a:ln w="25399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541524" y="312585"/>
            <a:ext cx="504222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Risk Değerl</a:t>
            </a:r>
            <a:r>
              <a:rPr sz="28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ndirme</a:t>
            </a:r>
            <a:r>
              <a:rPr sz="2800" b="1" spc="-1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Yönetmeliği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91994" y="2226119"/>
            <a:ext cx="1868141" cy="7114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600"/>
              </a:lnSpc>
              <a:spcBef>
                <a:spcPts val="280"/>
              </a:spcBef>
            </a:pPr>
            <a:r>
              <a:rPr sz="8100" b="1" spc="0" baseline="3539" dirty="0">
                <a:solidFill>
                  <a:srgbClr val="FF0000"/>
                </a:solidFill>
                <a:latin typeface="Calibri"/>
                <a:cs typeface="Calibri"/>
              </a:rPr>
              <a:t>İKİNCİ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86875" y="2226119"/>
            <a:ext cx="2296924" cy="7114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600"/>
              </a:lnSpc>
              <a:spcBef>
                <a:spcPts val="280"/>
              </a:spcBef>
            </a:pPr>
            <a:r>
              <a:rPr sz="8100" b="1" spc="0" baseline="3539" dirty="0">
                <a:solidFill>
                  <a:srgbClr val="FF0000"/>
                </a:solidFill>
                <a:latin typeface="Calibri"/>
                <a:cs typeface="Calibri"/>
              </a:rPr>
              <a:t>BÖ</a:t>
            </a:r>
            <a:r>
              <a:rPr sz="8100" b="1" spc="-139" baseline="3539" dirty="0">
                <a:solidFill>
                  <a:srgbClr val="FF0000"/>
                </a:solidFill>
                <a:latin typeface="Calibri"/>
                <a:cs typeface="Calibri"/>
              </a:rPr>
              <a:t>L</a:t>
            </a:r>
            <a:r>
              <a:rPr sz="8100" b="1" spc="0" baseline="3539" dirty="0">
                <a:solidFill>
                  <a:srgbClr val="FF0000"/>
                </a:solidFill>
                <a:latin typeface="Calibri"/>
                <a:cs typeface="Calibri"/>
              </a:rPr>
              <a:t>ÜM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72187" y="3049270"/>
            <a:ext cx="2187727" cy="711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600"/>
              </a:lnSpc>
              <a:spcBef>
                <a:spcPts val="280"/>
              </a:spcBef>
            </a:pPr>
            <a:r>
              <a:rPr sz="8100" b="1" spc="0" baseline="3539" dirty="0">
                <a:latin typeface="Calibri"/>
                <a:cs typeface="Calibri"/>
              </a:rPr>
              <a:t>İ</a:t>
            </a:r>
            <a:r>
              <a:rPr sz="8100" b="1" spc="-75" baseline="3539" dirty="0">
                <a:latin typeface="Calibri"/>
                <a:cs typeface="Calibri"/>
              </a:rPr>
              <a:t>ş</a:t>
            </a:r>
            <a:r>
              <a:rPr sz="8100" b="1" spc="-50" baseline="3539" dirty="0">
                <a:latin typeface="Calibri"/>
                <a:cs typeface="Calibri"/>
              </a:rPr>
              <a:t>v</a:t>
            </a:r>
            <a:r>
              <a:rPr sz="8100" b="1" spc="0" baseline="3539" dirty="0">
                <a:latin typeface="Calibri"/>
                <a:cs typeface="Calibri"/>
              </a:rPr>
              <a:t>e</a:t>
            </a:r>
            <a:r>
              <a:rPr sz="8100" b="1" spc="-59" baseline="3539" dirty="0">
                <a:latin typeface="Calibri"/>
                <a:cs typeface="Calibri"/>
              </a:rPr>
              <a:t>r</a:t>
            </a:r>
            <a:r>
              <a:rPr sz="8100" b="1" spc="0" baseline="3539" dirty="0">
                <a:latin typeface="Calibri"/>
                <a:cs typeface="Calibri"/>
              </a:rPr>
              <a:t>en</a:t>
            </a:r>
            <a:endParaRPr sz="54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50279" y="3049270"/>
            <a:ext cx="3841191" cy="711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600"/>
              </a:lnSpc>
              <a:spcBef>
                <a:spcPts val="280"/>
              </a:spcBef>
            </a:pPr>
            <a:r>
              <a:rPr sz="8100" b="1" spc="-269" baseline="3539" dirty="0">
                <a:latin typeface="Calibri"/>
                <a:cs typeface="Calibri"/>
              </a:rPr>
              <a:t>Y</a:t>
            </a:r>
            <a:r>
              <a:rPr sz="8100" b="1" spc="0" baseline="3539" dirty="0">
                <a:latin typeface="Calibri"/>
                <a:cs typeface="Calibri"/>
              </a:rPr>
              <a:t>ükümlülüğü</a:t>
            </a:r>
            <a:endParaRPr sz="54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86875" y="3951126"/>
            <a:ext cx="790067" cy="711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600"/>
              </a:lnSpc>
              <a:spcBef>
                <a:spcPts val="280"/>
              </a:spcBef>
            </a:pPr>
            <a:r>
              <a:rPr sz="8100" b="1" spc="-59" baseline="3539" dirty="0">
                <a:latin typeface="Calibri"/>
                <a:cs typeface="Calibri"/>
              </a:rPr>
              <a:t>v</a:t>
            </a:r>
            <a:r>
              <a:rPr sz="8100" b="1" spc="0" baseline="3539" dirty="0">
                <a:latin typeface="Calibri"/>
                <a:cs typeface="Calibri"/>
              </a:rPr>
              <a:t>e</a:t>
            </a:r>
            <a:endParaRPr sz="54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67114" y="4572889"/>
            <a:ext cx="1285900" cy="711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600"/>
              </a:lnSpc>
              <a:spcBef>
                <a:spcPts val="280"/>
              </a:spcBef>
            </a:pPr>
            <a:r>
              <a:rPr sz="8100" b="1" spc="0" baseline="3539" dirty="0">
                <a:latin typeface="Calibri"/>
                <a:cs typeface="Calibri"/>
              </a:rPr>
              <a:t>Risk</a:t>
            </a:r>
            <a:endParaRPr sz="54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24451" y="4572889"/>
            <a:ext cx="4819142" cy="711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600"/>
              </a:lnSpc>
              <a:spcBef>
                <a:spcPts val="280"/>
              </a:spcBef>
            </a:pPr>
            <a:r>
              <a:rPr sz="8100" b="1" spc="0" baseline="3539" dirty="0">
                <a:latin typeface="Calibri"/>
                <a:cs typeface="Calibri"/>
              </a:rPr>
              <a:t>De</a:t>
            </a:r>
            <a:r>
              <a:rPr sz="8100" b="1" spc="-54" baseline="3539" dirty="0">
                <a:latin typeface="Calibri"/>
                <a:cs typeface="Calibri"/>
              </a:rPr>
              <a:t>ğ</a:t>
            </a:r>
            <a:r>
              <a:rPr sz="8100" b="1" spc="0" baseline="3539" dirty="0">
                <a:latin typeface="Calibri"/>
                <a:cs typeface="Calibri"/>
              </a:rPr>
              <a:t>erlendirmesi</a:t>
            </a:r>
            <a:endParaRPr sz="54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43593" y="4545539"/>
            <a:ext cx="1495755" cy="711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600"/>
              </a:lnSpc>
              <a:spcBef>
                <a:spcPts val="280"/>
              </a:spcBef>
            </a:pPr>
            <a:r>
              <a:rPr sz="8100" b="1" spc="0" baseline="3539" dirty="0">
                <a:latin typeface="Calibri"/>
                <a:cs typeface="Calibri"/>
              </a:rPr>
              <a:t>Eki</a:t>
            </a:r>
            <a:r>
              <a:rPr sz="8100" b="1" spc="-14" baseline="3539" dirty="0">
                <a:latin typeface="Calibri"/>
                <a:cs typeface="Calibri"/>
              </a:rPr>
              <a:t>b</a:t>
            </a:r>
            <a:r>
              <a:rPr sz="8100" b="1" spc="0" baseline="3539" dirty="0">
                <a:latin typeface="Calibri"/>
                <a:cs typeface="Calibri"/>
              </a:rPr>
              <a:t>i</a:t>
            </a:r>
            <a:endParaRPr sz="54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60068" y="4695253"/>
            <a:ext cx="2187842" cy="7114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600"/>
              </a:lnSpc>
              <a:spcBef>
                <a:spcPts val="280"/>
              </a:spcBef>
            </a:pPr>
            <a:endParaRPr sz="5400" dirty="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504936" y="6463538"/>
            <a:ext cx="125501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sz="1800" spc="0" baseline="2275" dirty="0">
                <a:solidFill>
                  <a:srgbClr val="888888"/>
                </a:solidFill>
                <a:latin typeface="Calibri"/>
                <a:cs typeface="Calibri"/>
              </a:rPr>
              <a:t>9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2875" y="1593850"/>
            <a:ext cx="8786876" cy="3779901"/>
          </a:xfrm>
          <a:custGeom>
            <a:avLst/>
            <a:gdLst/>
            <a:ahLst/>
            <a:cxnLst/>
            <a:rect l="l" t="t" r="r" b="b"/>
            <a:pathLst>
              <a:path w="8786876" h="3779901">
                <a:moveTo>
                  <a:pt x="0" y="630047"/>
                </a:moveTo>
                <a:lnTo>
                  <a:pt x="0" y="3149854"/>
                </a:lnTo>
                <a:lnTo>
                  <a:pt x="2088" y="3201529"/>
                </a:lnTo>
                <a:lnTo>
                  <a:pt x="8245" y="3252054"/>
                </a:lnTo>
                <a:lnTo>
                  <a:pt x="18309" y="3301266"/>
                </a:lnTo>
                <a:lnTo>
                  <a:pt x="32117" y="3349003"/>
                </a:lnTo>
                <a:lnTo>
                  <a:pt x="49507" y="3395102"/>
                </a:lnTo>
                <a:lnTo>
                  <a:pt x="70317" y="3439403"/>
                </a:lnTo>
                <a:lnTo>
                  <a:pt x="94386" y="3481742"/>
                </a:lnTo>
                <a:lnTo>
                  <a:pt x="121550" y="3521957"/>
                </a:lnTo>
                <a:lnTo>
                  <a:pt x="151648" y="3559887"/>
                </a:lnTo>
                <a:lnTo>
                  <a:pt x="184518" y="3595370"/>
                </a:lnTo>
                <a:lnTo>
                  <a:pt x="219997" y="3628242"/>
                </a:lnTo>
                <a:lnTo>
                  <a:pt x="257923" y="3658342"/>
                </a:lnTo>
                <a:lnTo>
                  <a:pt x="298135" y="3685508"/>
                </a:lnTo>
                <a:lnTo>
                  <a:pt x="340470" y="3709579"/>
                </a:lnTo>
                <a:lnTo>
                  <a:pt x="384765" y="3730390"/>
                </a:lnTo>
                <a:lnTo>
                  <a:pt x="430860" y="3747782"/>
                </a:lnTo>
                <a:lnTo>
                  <a:pt x="478591" y="3761590"/>
                </a:lnTo>
                <a:lnTo>
                  <a:pt x="527797" y="3771655"/>
                </a:lnTo>
                <a:lnTo>
                  <a:pt x="578315" y="3777812"/>
                </a:lnTo>
                <a:lnTo>
                  <a:pt x="629983" y="3779901"/>
                </a:lnTo>
                <a:lnTo>
                  <a:pt x="8156829" y="3779901"/>
                </a:lnTo>
                <a:lnTo>
                  <a:pt x="8208504" y="3777812"/>
                </a:lnTo>
                <a:lnTo>
                  <a:pt x="8259029" y="3771655"/>
                </a:lnTo>
                <a:lnTo>
                  <a:pt x="8308241" y="3761590"/>
                </a:lnTo>
                <a:lnTo>
                  <a:pt x="8355978" y="3747782"/>
                </a:lnTo>
                <a:lnTo>
                  <a:pt x="8402077" y="3730390"/>
                </a:lnTo>
                <a:lnTo>
                  <a:pt x="8446378" y="3709579"/>
                </a:lnTo>
                <a:lnTo>
                  <a:pt x="8488717" y="3685508"/>
                </a:lnTo>
                <a:lnTo>
                  <a:pt x="8528932" y="3658342"/>
                </a:lnTo>
                <a:lnTo>
                  <a:pt x="8566862" y="3628242"/>
                </a:lnTo>
                <a:lnTo>
                  <a:pt x="8602344" y="3595370"/>
                </a:lnTo>
                <a:lnTo>
                  <a:pt x="8635217" y="3559887"/>
                </a:lnTo>
                <a:lnTo>
                  <a:pt x="8665317" y="3521957"/>
                </a:lnTo>
                <a:lnTo>
                  <a:pt x="8692483" y="3481742"/>
                </a:lnTo>
                <a:lnTo>
                  <a:pt x="8716554" y="3439403"/>
                </a:lnTo>
                <a:lnTo>
                  <a:pt x="8737365" y="3395102"/>
                </a:lnTo>
                <a:lnTo>
                  <a:pt x="8754757" y="3349003"/>
                </a:lnTo>
                <a:lnTo>
                  <a:pt x="8768565" y="3301266"/>
                </a:lnTo>
                <a:lnTo>
                  <a:pt x="8778630" y="3252054"/>
                </a:lnTo>
                <a:lnTo>
                  <a:pt x="8784787" y="3201529"/>
                </a:lnTo>
                <a:lnTo>
                  <a:pt x="8786876" y="3149854"/>
                </a:lnTo>
                <a:lnTo>
                  <a:pt x="8786876" y="630047"/>
                </a:lnTo>
                <a:lnTo>
                  <a:pt x="8784787" y="578371"/>
                </a:lnTo>
                <a:lnTo>
                  <a:pt x="8778630" y="527846"/>
                </a:lnTo>
                <a:lnTo>
                  <a:pt x="8768565" y="478634"/>
                </a:lnTo>
                <a:lnTo>
                  <a:pt x="8754757" y="430897"/>
                </a:lnTo>
                <a:lnTo>
                  <a:pt x="8737365" y="384798"/>
                </a:lnTo>
                <a:lnTo>
                  <a:pt x="8716554" y="340497"/>
                </a:lnTo>
                <a:lnTo>
                  <a:pt x="8692483" y="298158"/>
                </a:lnTo>
                <a:lnTo>
                  <a:pt x="8665317" y="257943"/>
                </a:lnTo>
                <a:lnTo>
                  <a:pt x="8635217" y="220013"/>
                </a:lnTo>
                <a:lnTo>
                  <a:pt x="8602344" y="184531"/>
                </a:lnTo>
                <a:lnTo>
                  <a:pt x="8566862" y="151658"/>
                </a:lnTo>
                <a:lnTo>
                  <a:pt x="8528932" y="121558"/>
                </a:lnTo>
                <a:lnTo>
                  <a:pt x="8488717" y="94392"/>
                </a:lnTo>
                <a:lnTo>
                  <a:pt x="8446378" y="70321"/>
                </a:lnTo>
                <a:lnTo>
                  <a:pt x="8402077" y="49510"/>
                </a:lnTo>
                <a:lnTo>
                  <a:pt x="8355978" y="32118"/>
                </a:lnTo>
                <a:lnTo>
                  <a:pt x="8308241" y="18310"/>
                </a:lnTo>
                <a:lnTo>
                  <a:pt x="8259029" y="8245"/>
                </a:lnTo>
                <a:lnTo>
                  <a:pt x="8208504" y="2088"/>
                </a:lnTo>
                <a:lnTo>
                  <a:pt x="8156829" y="0"/>
                </a:lnTo>
                <a:lnTo>
                  <a:pt x="629983" y="0"/>
                </a:lnTo>
                <a:lnTo>
                  <a:pt x="578315" y="2088"/>
                </a:lnTo>
                <a:lnTo>
                  <a:pt x="527797" y="8245"/>
                </a:lnTo>
                <a:lnTo>
                  <a:pt x="478591" y="18310"/>
                </a:lnTo>
                <a:lnTo>
                  <a:pt x="430860" y="32118"/>
                </a:lnTo>
                <a:lnTo>
                  <a:pt x="384765" y="49510"/>
                </a:lnTo>
                <a:lnTo>
                  <a:pt x="340470" y="70321"/>
                </a:lnTo>
                <a:lnTo>
                  <a:pt x="298135" y="94392"/>
                </a:lnTo>
                <a:lnTo>
                  <a:pt x="257923" y="121558"/>
                </a:lnTo>
                <a:lnTo>
                  <a:pt x="219997" y="151658"/>
                </a:lnTo>
                <a:lnTo>
                  <a:pt x="184518" y="184531"/>
                </a:lnTo>
                <a:lnTo>
                  <a:pt x="151648" y="220013"/>
                </a:lnTo>
                <a:lnTo>
                  <a:pt x="121550" y="257943"/>
                </a:lnTo>
                <a:lnTo>
                  <a:pt x="94386" y="298158"/>
                </a:lnTo>
                <a:lnTo>
                  <a:pt x="70317" y="340497"/>
                </a:lnTo>
                <a:lnTo>
                  <a:pt x="49507" y="384798"/>
                </a:lnTo>
                <a:lnTo>
                  <a:pt x="32117" y="430897"/>
                </a:lnTo>
                <a:lnTo>
                  <a:pt x="18309" y="478634"/>
                </a:lnTo>
                <a:lnTo>
                  <a:pt x="8245" y="527846"/>
                </a:lnTo>
                <a:lnTo>
                  <a:pt x="2088" y="578371"/>
                </a:lnTo>
                <a:lnTo>
                  <a:pt x="0" y="6300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2875" y="1593850"/>
            <a:ext cx="8786876" cy="3779901"/>
          </a:xfrm>
          <a:custGeom>
            <a:avLst/>
            <a:gdLst/>
            <a:ahLst/>
            <a:cxnLst/>
            <a:rect l="l" t="t" r="r" b="b"/>
            <a:pathLst>
              <a:path w="8786876" h="3779901">
                <a:moveTo>
                  <a:pt x="0" y="630047"/>
                </a:moveTo>
                <a:lnTo>
                  <a:pt x="2088" y="578371"/>
                </a:lnTo>
                <a:lnTo>
                  <a:pt x="8245" y="527846"/>
                </a:lnTo>
                <a:lnTo>
                  <a:pt x="18309" y="478634"/>
                </a:lnTo>
                <a:lnTo>
                  <a:pt x="32117" y="430897"/>
                </a:lnTo>
                <a:lnTo>
                  <a:pt x="49507" y="384798"/>
                </a:lnTo>
                <a:lnTo>
                  <a:pt x="70317" y="340497"/>
                </a:lnTo>
                <a:lnTo>
                  <a:pt x="94386" y="298158"/>
                </a:lnTo>
                <a:lnTo>
                  <a:pt x="121550" y="257943"/>
                </a:lnTo>
                <a:lnTo>
                  <a:pt x="151648" y="220013"/>
                </a:lnTo>
                <a:lnTo>
                  <a:pt x="184518" y="184531"/>
                </a:lnTo>
                <a:lnTo>
                  <a:pt x="219997" y="151658"/>
                </a:lnTo>
                <a:lnTo>
                  <a:pt x="257923" y="121558"/>
                </a:lnTo>
                <a:lnTo>
                  <a:pt x="298135" y="94392"/>
                </a:lnTo>
                <a:lnTo>
                  <a:pt x="340470" y="70321"/>
                </a:lnTo>
                <a:lnTo>
                  <a:pt x="384765" y="49510"/>
                </a:lnTo>
                <a:lnTo>
                  <a:pt x="430860" y="32118"/>
                </a:lnTo>
                <a:lnTo>
                  <a:pt x="478591" y="18310"/>
                </a:lnTo>
                <a:lnTo>
                  <a:pt x="527797" y="8245"/>
                </a:lnTo>
                <a:lnTo>
                  <a:pt x="578315" y="2088"/>
                </a:lnTo>
                <a:lnTo>
                  <a:pt x="629983" y="0"/>
                </a:lnTo>
                <a:lnTo>
                  <a:pt x="8156829" y="0"/>
                </a:lnTo>
                <a:lnTo>
                  <a:pt x="8208504" y="2088"/>
                </a:lnTo>
                <a:lnTo>
                  <a:pt x="8259029" y="8245"/>
                </a:lnTo>
                <a:lnTo>
                  <a:pt x="8308241" y="18310"/>
                </a:lnTo>
                <a:lnTo>
                  <a:pt x="8355978" y="32118"/>
                </a:lnTo>
                <a:lnTo>
                  <a:pt x="8402077" y="49510"/>
                </a:lnTo>
                <a:lnTo>
                  <a:pt x="8446378" y="70321"/>
                </a:lnTo>
                <a:lnTo>
                  <a:pt x="8488717" y="94392"/>
                </a:lnTo>
                <a:lnTo>
                  <a:pt x="8528932" y="121558"/>
                </a:lnTo>
                <a:lnTo>
                  <a:pt x="8566862" y="151658"/>
                </a:lnTo>
                <a:lnTo>
                  <a:pt x="8602344" y="184531"/>
                </a:lnTo>
                <a:lnTo>
                  <a:pt x="8635217" y="220013"/>
                </a:lnTo>
                <a:lnTo>
                  <a:pt x="8665317" y="257943"/>
                </a:lnTo>
                <a:lnTo>
                  <a:pt x="8692483" y="298158"/>
                </a:lnTo>
                <a:lnTo>
                  <a:pt x="8716554" y="340497"/>
                </a:lnTo>
                <a:lnTo>
                  <a:pt x="8737365" y="384798"/>
                </a:lnTo>
                <a:lnTo>
                  <a:pt x="8754757" y="430897"/>
                </a:lnTo>
                <a:lnTo>
                  <a:pt x="8768565" y="478634"/>
                </a:lnTo>
                <a:lnTo>
                  <a:pt x="8778630" y="527846"/>
                </a:lnTo>
                <a:lnTo>
                  <a:pt x="8784787" y="578371"/>
                </a:lnTo>
                <a:lnTo>
                  <a:pt x="8786876" y="630047"/>
                </a:lnTo>
                <a:lnTo>
                  <a:pt x="8786876" y="3149854"/>
                </a:lnTo>
                <a:lnTo>
                  <a:pt x="8784787" y="3201529"/>
                </a:lnTo>
                <a:lnTo>
                  <a:pt x="8778630" y="3252054"/>
                </a:lnTo>
                <a:lnTo>
                  <a:pt x="8768565" y="3301266"/>
                </a:lnTo>
                <a:lnTo>
                  <a:pt x="8754757" y="3349003"/>
                </a:lnTo>
                <a:lnTo>
                  <a:pt x="8737365" y="3395102"/>
                </a:lnTo>
                <a:lnTo>
                  <a:pt x="8716554" y="3439403"/>
                </a:lnTo>
                <a:lnTo>
                  <a:pt x="8692483" y="3481742"/>
                </a:lnTo>
                <a:lnTo>
                  <a:pt x="8665317" y="3521957"/>
                </a:lnTo>
                <a:lnTo>
                  <a:pt x="8635217" y="3559887"/>
                </a:lnTo>
                <a:lnTo>
                  <a:pt x="8602344" y="3595370"/>
                </a:lnTo>
                <a:lnTo>
                  <a:pt x="8566862" y="3628242"/>
                </a:lnTo>
                <a:lnTo>
                  <a:pt x="8528932" y="3658342"/>
                </a:lnTo>
                <a:lnTo>
                  <a:pt x="8488717" y="3685508"/>
                </a:lnTo>
                <a:lnTo>
                  <a:pt x="8446378" y="3709579"/>
                </a:lnTo>
                <a:lnTo>
                  <a:pt x="8402077" y="3730390"/>
                </a:lnTo>
                <a:lnTo>
                  <a:pt x="8355978" y="3747782"/>
                </a:lnTo>
                <a:lnTo>
                  <a:pt x="8308241" y="3761590"/>
                </a:lnTo>
                <a:lnTo>
                  <a:pt x="8259029" y="3771655"/>
                </a:lnTo>
                <a:lnTo>
                  <a:pt x="8208504" y="3777812"/>
                </a:lnTo>
                <a:lnTo>
                  <a:pt x="8156829" y="3779901"/>
                </a:lnTo>
                <a:lnTo>
                  <a:pt x="629983" y="3779901"/>
                </a:lnTo>
                <a:lnTo>
                  <a:pt x="578315" y="3777812"/>
                </a:lnTo>
                <a:lnTo>
                  <a:pt x="527797" y="3771655"/>
                </a:lnTo>
                <a:lnTo>
                  <a:pt x="478591" y="3761590"/>
                </a:lnTo>
                <a:lnTo>
                  <a:pt x="430860" y="3747782"/>
                </a:lnTo>
                <a:lnTo>
                  <a:pt x="384765" y="3730390"/>
                </a:lnTo>
                <a:lnTo>
                  <a:pt x="340470" y="3709579"/>
                </a:lnTo>
                <a:lnTo>
                  <a:pt x="298135" y="3685508"/>
                </a:lnTo>
                <a:lnTo>
                  <a:pt x="257923" y="3658342"/>
                </a:lnTo>
                <a:lnTo>
                  <a:pt x="219997" y="3628242"/>
                </a:lnTo>
                <a:lnTo>
                  <a:pt x="184518" y="3595370"/>
                </a:lnTo>
                <a:lnTo>
                  <a:pt x="151648" y="3559887"/>
                </a:lnTo>
                <a:lnTo>
                  <a:pt x="121550" y="3521957"/>
                </a:lnTo>
                <a:lnTo>
                  <a:pt x="94386" y="3481742"/>
                </a:lnTo>
                <a:lnTo>
                  <a:pt x="70317" y="3439403"/>
                </a:lnTo>
                <a:lnTo>
                  <a:pt x="49507" y="3395102"/>
                </a:lnTo>
                <a:lnTo>
                  <a:pt x="32117" y="3349003"/>
                </a:lnTo>
                <a:lnTo>
                  <a:pt x="18309" y="3301266"/>
                </a:lnTo>
                <a:lnTo>
                  <a:pt x="8245" y="3252054"/>
                </a:lnTo>
                <a:lnTo>
                  <a:pt x="2088" y="3201529"/>
                </a:lnTo>
                <a:lnTo>
                  <a:pt x="0" y="3149854"/>
                </a:lnTo>
                <a:lnTo>
                  <a:pt x="0" y="630047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541524" y="312585"/>
            <a:ext cx="504222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Risk Değerl</a:t>
            </a:r>
            <a:r>
              <a:rPr sz="28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ndirme</a:t>
            </a:r>
            <a:r>
              <a:rPr sz="2800" b="1" spc="-1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Yönetmeliği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3070" y="2445512"/>
            <a:ext cx="8240369" cy="158013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8214" marR="220878" algn="ctr">
              <a:lnSpc>
                <a:spcPts val="3765"/>
              </a:lnSpc>
              <a:spcBef>
                <a:spcPts val="188"/>
              </a:spcBef>
            </a:pPr>
            <a:r>
              <a:rPr sz="5400" b="1" spc="0" baseline="3034" dirty="0">
                <a:latin typeface="Calibri"/>
                <a:cs typeface="Calibri"/>
              </a:rPr>
              <a:t>MADDE</a:t>
            </a:r>
            <a:r>
              <a:rPr sz="5400" b="1" spc="9" baseline="3034" dirty="0">
                <a:latin typeface="Calibri"/>
                <a:cs typeface="Calibri"/>
              </a:rPr>
              <a:t> </a:t>
            </a:r>
            <a:r>
              <a:rPr sz="5400" b="1" spc="0" baseline="3034" dirty="0">
                <a:latin typeface="Calibri"/>
                <a:cs typeface="Calibri"/>
              </a:rPr>
              <a:t>5 –</a:t>
            </a:r>
            <a:r>
              <a:rPr sz="5400" b="1" spc="-9" baseline="3034" dirty="0">
                <a:latin typeface="Calibri"/>
                <a:cs typeface="Calibri"/>
              </a:rPr>
              <a:t> </a:t>
            </a:r>
            <a:r>
              <a:rPr sz="5400" b="1" spc="0" baseline="3034" dirty="0">
                <a:latin typeface="Calibri"/>
                <a:cs typeface="Calibri"/>
              </a:rPr>
              <a:t>(1)</a:t>
            </a:r>
            <a:r>
              <a:rPr sz="5400" b="1" spc="14" baseline="3034" dirty="0">
                <a:latin typeface="Calibri"/>
                <a:cs typeface="Calibri"/>
              </a:rPr>
              <a:t> </a:t>
            </a:r>
            <a:r>
              <a:rPr sz="5400" spc="0" baseline="3034" dirty="0">
                <a:latin typeface="Calibri"/>
                <a:cs typeface="Calibri"/>
              </a:rPr>
              <a:t>İ</a:t>
            </a:r>
            <a:r>
              <a:rPr sz="5400" spc="-54" baseline="3034" dirty="0">
                <a:latin typeface="Calibri"/>
                <a:cs typeface="Calibri"/>
              </a:rPr>
              <a:t>ş</a:t>
            </a:r>
            <a:r>
              <a:rPr sz="5400" spc="-34" baseline="3034" dirty="0">
                <a:latin typeface="Calibri"/>
                <a:cs typeface="Calibri"/>
              </a:rPr>
              <a:t>v</a:t>
            </a:r>
            <a:r>
              <a:rPr sz="5400" spc="0" baseline="3034" dirty="0">
                <a:latin typeface="Calibri"/>
                <a:cs typeface="Calibri"/>
              </a:rPr>
              <a:t>e</a:t>
            </a:r>
            <a:r>
              <a:rPr sz="5400" spc="-50" baseline="3034" dirty="0">
                <a:latin typeface="Calibri"/>
                <a:cs typeface="Calibri"/>
              </a:rPr>
              <a:t>r</a:t>
            </a:r>
            <a:r>
              <a:rPr sz="5400" spc="0" baseline="3034" dirty="0">
                <a:latin typeface="Calibri"/>
                <a:cs typeface="Calibri"/>
              </a:rPr>
              <a:t>en;</a:t>
            </a:r>
            <a:r>
              <a:rPr sz="5400" spc="-14" baseline="3034" dirty="0">
                <a:latin typeface="Calibri"/>
                <a:cs typeface="Calibri"/>
              </a:rPr>
              <a:t> </a:t>
            </a:r>
            <a:r>
              <a:rPr sz="5400" spc="-29" baseline="3034" dirty="0">
                <a:latin typeface="Calibri"/>
                <a:cs typeface="Calibri"/>
              </a:rPr>
              <a:t>ç</a:t>
            </a:r>
            <a:r>
              <a:rPr sz="5400" spc="0" baseline="3034" dirty="0">
                <a:latin typeface="Calibri"/>
                <a:cs typeface="Calibri"/>
              </a:rPr>
              <a:t>alışma or</a:t>
            </a:r>
            <a:r>
              <a:rPr sz="5400" spc="-44" baseline="3034" dirty="0">
                <a:latin typeface="Calibri"/>
                <a:cs typeface="Calibri"/>
              </a:rPr>
              <a:t>t</a:t>
            </a:r>
            <a:r>
              <a:rPr sz="5400" spc="0" baseline="3034" dirty="0">
                <a:latin typeface="Calibri"/>
                <a:cs typeface="Calibri"/>
              </a:rPr>
              <a:t>amının</a:t>
            </a:r>
            <a:endParaRPr sz="3600">
              <a:latin typeface="Calibri"/>
              <a:cs typeface="Calibri"/>
            </a:endParaRPr>
          </a:p>
          <a:p>
            <a:pPr marR="28693" algn="ctr">
              <a:lnSpc>
                <a:spcPts val="4320"/>
              </a:lnSpc>
              <a:spcBef>
                <a:spcPts val="27"/>
              </a:spcBef>
            </a:pPr>
            <a:r>
              <a:rPr sz="5400" spc="-39" baseline="1517" dirty="0">
                <a:latin typeface="Calibri"/>
                <a:cs typeface="Calibri"/>
              </a:rPr>
              <a:t>v</a:t>
            </a:r>
            <a:r>
              <a:rPr sz="5400" spc="0" baseline="1517" dirty="0">
                <a:latin typeface="Calibri"/>
                <a:cs typeface="Calibri"/>
              </a:rPr>
              <a:t>e </a:t>
            </a:r>
            <a:r>
              <a:rPr sz="5400" spc="-39" baseline="1517" dirty="0">
                <a:latin typeface="Calibri"/>
                <a:cs typeface="Calibri"/>
              </a:rPr>
              <a:t>ç</a:t>
            </a:r>
            <a:r>
              <a:rPr sz="5400" spc="0" baseline="1517" dirty="0">
                <a:latin typeface="Calibri"/>
                <a:cs typeface="Calibri"/>
              </a:rPr>
              <a:t>alışanl</a:t>
            </a:r>
            <a:r>
              <a:rPr sz="5400" spc="-9" baseline="1517" dirty="0">
                <a:latin typeface="Calibri"/>
                <a:cs typeface="Calibri"/>
              </a:rPr>
              <a:t>a</a:t>
            </a:r>
            <a:r>
              <a:rPr sz="5400" spc="0" baseline="1517" dirty="0">
                <a:latin typeface="Calibri"/>
                <a:cs typeface="Calibri"/>
              </a:rPr>
              <a:t>rın</a:t>
            </a:r>
            <a:r>
              <a:rPr sz="5400" spc="-14" baseline="1517" dirty="0">
                <a:latin typeface="Calibri"/>
                <a:cs typeface="Calibri"/>
              </a:rPr>
              <a:t> </a:t>
            </a:r>
            <a:r>
              <a:rPr sz="5400" spc="0" baseline="1517" dirty="0">
                <a:latin typeface="Calibri"/>
                <a:cs typeface="Calibri"/>
              </a:rPr>
              <a:t>sağlık </a:t>
            </a:r>
            <a:r>
              <a:rPr sz="5400" spc="-39" baseline="1517" dirty="0">
                <a:latin typeface="Calibri"/>
                <a:cs typeface="Calibri"/>
              </a:rPr>
              <a:t>v</a:t>
            </a:r>
            <a:r>
              <a:rPr sz="5400" spc="0" baseline="1517" dirty="0">
                <a:latin typeface="Calibri"/>
                <a:cs typeface="Calibri"/>
              </a:rPr>
              <a:t>e </a:t>
            </a:r>
            <a:r>
              <a:rPr sz="5400" spc="-14" baseline="1517" dirty="0">
                <a:latin typeface="Calibri"/>
                <a:cs typeface="Calibri"/>
              </a:rPr>
              <a:t>g</a:t>
            </a:r>
            <a:r>
              <a:rPr sz="5400" spc="0" baseline="1517" dirty="0">
                <a:latin typeface="Calibri"/>
                <a:cs typeface="Calibri"/>
              </a:rPr>
              <a:t>ü</a:t>
            </a:r>
            <a:r>
              <a:rPr sz="5400" spc="-39" baseline="1517" dirty="0">
                <a:latin typeface="Calibri"/>
                <a:cs typeface="Calibri"/>
              </a:rPr>
              <a:t>v</a:t>
            </a:r>
            <a:r>
              <a:rPr sz="5400" spc="0" baseline="1517" dirty="0">
                <a:latin typeface="Calibri"/>
                <a:cs typeface="Calibri"/>
              </a:rPr>
              <a:t>enliğini</a:t>
            </a:r>
            <a:r>
              <a:rPr sz="5400" spc="-19" baseline="1517" dirty="0">
                <a:latin typeface="Calibri"/>
                <a:cs typeface="Calibri"/>
              </a:rPr>
              <a:t> </a:t>
            </a:r>
            <a:r>
              <a:rPr sz="5400" spc="0" baseline="1517" dirty="0">
                <a:latin typeface="Calibri"/>
                <a:cs typeface="Calibri"/>
              </a:rPr>
              <a:t>sağla</a:t>
            </a:r>
            <a:r>
              <a:rPr sz="5400" spc="-14" baseline="1517" dirty="0">
                <a:latin typeface="Calibri"/>
                <a:cs typeface="Calibri"/>
              </a:rPr>
              <a:t>m</a:t>
            </a:r>
            <a:r>
              <a:rPr sz="5400" spc="0" baseline="1517" dirty="0">
                <a:latin typeface="Calibri"/>
                <a:cs typeface="Calibri"/>
              </a:rPr>
              <a:t>a,</a:t>
            </a:r>
            <a:endParaRPr sz="3600">
              <a:latin typeface="Calibri"/>
              <a:cs typeface="Calibri"/>
            </a:endParaRPr>
          </a:p>
          <a:p>
            <a:pPr algn="ctr">
              <a:lnSpc>
                <a:spcPts val="4320"/>
              </a:lnSpc>
            </a:pPr>
            <a:r>
              <a:rPr sz="5400" spc="0" baseline="1517" dirty="0">
                <a:latin typeface="Calibri"/>
                <a:cs typeface="Calibri"/>
              </a:rPr>
              <a:t>sü</a:t>
            </a:r>
            <a:r>
              <a:rPr sz="5400" spc="-44" baseline="1517" dirty="0">
                <a:latin typeface="Calibri"/>
                <a:cs typeface="Calibri"/>
              </a:rPr>
              <a:t>r</a:t>
            </a:r>
            <a:r>
              <a:rPr sz="5400" spc="0" baseline="1517" dirty="0">
                <a:latin typeface="Calibri"/>
                <a:cs typeface="Calibri"/>
              </a:rPr>
              <a:t>dürme</a:t>
            </a:r>
            <a:r>
              <a:rPr sz="5400" spc="-25" baseline="1517" dirty="0">
                <a:latin typeface="Calibri"/>
                <a:cs typeface="Calibri"/>
              </a:rPr>
              <a:t> </a:t>
            </a:r>
            <a:r>
              <a:rPr sz="5400" spc="-34" baseline="1517" dirty="0">
                <a:latin typeface="Calibri"/>
                <a:cs typeface="Calibri"/>
              </a:rPr>
              <a:t>v</a:t>
            </a:r>
            <a:r>
              <a:rPr sz="5400" spc="0" baseline="1517" dirty="0">
                <a:latin typeface="Calibri"/>
                <a:cs typeface="Calibri"/>
              </a:rPr>
              <a:t>e </a:t>
            </a:r>
            <a:r>
              <a:rPr sz="5400" spc="-34" baseline="1517" dirty="0">
                <a:latin typeface="Calibri"/>
                <a:cs typeface="Calibri"/>
              </a:rPr>
              <a:t>g</a:t>
            </a:r>
            <a:r>
              <a:rPr sz="5400" spc="0" baseline="1517" dirty="0">
                <a:latin typeface="Calibri"/>
                <a:cs typeface="Calibri"/>
              </a:rPr>
              <a:t>eli</a:t>
            </a:r>
            <a:r>
              <a:rPr sz="5400" spc="-39" baseline="1517" dirty="0">
                <a:latin typeface="Calibri"/>
                <a:cs typeface="Calibri"/>
              </a:rPr>
              <a:t>ş</a:t>
            </a:r>
            <a:r>
              <a:rPr sz="5400" spc="0" baseline="1517" dirty="0">
                <a:latin typeface="Calibri"/>
                <a:cs typeface="Calibri"/>
              </a:rPr>
              <a:t>tirme</a:t>
            </a:r>
            <a:r>
              <a:rPr sz="5400" spc="-24" baseline="1517" dirty="0">
                <a:latin typeface="Calibri"/>
                <a:cs typeface="Calibri"/>
              </a:rPr>
              <a:t> </a:t>
            </a:r>
            <a:r>
              <a:rPr sz="5400" spc="0" baseline="1517" dirty="0">
                <a:latin typeface="Calibri"/>
                <a:cs typeface="Calibri"/>
              </a:rPr>
              <a:t>amacı ile</a:t>
            </a:r>
            <a:r>
              <a:rPr sz="5400" spc="-19" baseline="1517" dirty="0">
                <a:latin typeface="Calibri"/>
                <a:cs typeface="Calibri"/>
              </a:rPr>
              <a:t> </a:t>
            </a:r>
            <a:r>
              <a:rPr sz="5400" spc="0" baseline="1517" dirty="0">
                <a:latin typeface="Calibri"/>
                <a:cs typeface="Calibri"/>
              </a:rPr>
              <a:t>iş sağlığı </a:t>
            </a:r>
            <a:r>
              <a:rPr sz="5400" spc="-29" baseline="1517" dirty="0">
                <a:latin typeface="Calibri"/>
                <a:cs typeface="Calibri"/>
              </a:rPr>
              <a:t>v</a:t>
            </a:r>
            <a:r>
              <a:rPr sz="5400" spc="0" baseline="1517" dirty="0">
                <a:latin typeface="Calibri"/>
                <a:cs typeface="Calibri"/>
              </a:rPr>
              <a:t>e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2922" y="4091686"/>
            <a:ext cx="1749501" cy="482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65"/>
              </a:lnSpc>
              <a:spcBef>
                <a:spcPts val="188"/>
              </a:spcBef>
            </a:pPr>
            <a:r>
              <a:rPr sz="5400" spc="0" baseline="3034" dirty="0">
                <a:latin typeface="Calibri"/>
                <a:cs typeface="Calibri"/>
              </a:rPr>
              <a:t>gü</a:t>
            </a:r>
            <a:r>
              <a:rPr sz="5400" spc="-39" baseline="3034" dirty="0">
                <a:latin typeface="Calibri"/>
                <a:cs typeface="Calibri"/>
              </a:rPr>
              <a:t>v</a:t>
            </a:r>
            <a:r>
              <a:rPr sz="5400" spc="0" baseline="3034" dirty="0">
                <a:latin typeface="Calibri"/>
                <a:cs typeface="Calibri"/>
              </a:rPr>
              <a:t>enliği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31770" y="4091686"/>
            <a:ext cx="5837326" cy="10312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65"/>
              </a:lnSpc>
              <a:spcBef>
                <a:spcPts val="188"/>
              </a:spcBef>
            </a:pPr>
            <a:r>
              <a:rPr sz="5400" spc="-44" baseline="3034" dirty="0">
                <a:latin typeface="Calibri"/>
                <a:cs typeface="Calibri"/>
              </a:rPr>
              <a:t>y</a:t>
            </a:r>
            <a:r>
              <a:rPr sz="5400" spc="0" baseline="3034" dirty="0">
                <a:latin typeface="Calibri"/>
                <a:cs typeface="Calibri"/>
              </a:rPr>
              <a:t>önünden</a:t>
            </a:r>
            <a:r>
              <a:rPr sz="5400" spc="-29" baseline="3034" dirty="0">
                <a:latin typeface="Calibri"/>
                <a:cs typeface="Calibri"/>
              </a:rPr>
              <a:t> </a:t>
            </a:r>
            <a:r>
              <a:rPr sz="5400" spc="0" baseline="3034" dirty="0">
                <a:latin typeface="Calibri"/>
                <a:cs typeface="Calibri"/>
              </a:rPr>
              <a:t>risk de</a:t>
            </a:r>
            <a:r>
              <a:rPr sz="5400" spc="-34" baseline="3034" dirty="0">
                <a:latin typeface="Calibri"/>
                <a:cs typeface="Calibri"/>
              </a:rPr>
              <a:t>ğ</a:t>
            </a:r>
            <a:r>
              <a:rPr sz="5400" spc="0" baseline="3034" dirty="0">
                <a:latin typeface="Calibri"/>
                <a:cs typeface="Calibri"/>
              </a:rPr>
              <a:t>erlend</a:t>
            </a:r>
            <a:r>
              <a:rPr sz="5400" spc="-9" baseline="3034" dirty="0">
                <a:latin typeface="Calibri"/>
                <a:cs typeface="Calibri"/>
              </a:rPr>
              <a:t>i</a:t>
            </a:r>
            <a:r>
              <a:rPr sz="5400" spc="0" baseline="3034" dirty="0">
                <a:latin typeface="Calibri"/>
                <a:cs typeface="Calibri"/>
              </a:rPr>
              <a:t>rmesi</a:t>
            </a:r>
            <a:endParaRPr sz="3600">
              <a:latin typeface="Calibri"/>
              <a:cs typeface="Calibri"/>
            </a:endParaRPr>
          </a:p>
          <a:p>
            <a:pPr marL="257911" marR="68579">
              <a:lnSpc>
                <a:spcPts val="4320"/>
              </a:lnSpc>
              <a:spcBef>
                <a:spcPts val="27"/>
              </a:spcBef>
            </a:pPr>
            <a:r>
              <a:rPr sz="5400" spc="-54" baseline="1517" dirty="0">
                <a:latin typeface="Calibri"/>
                <a:cs typeface="Calibri"/>
              </a:rPr>
              <a:t>y</a:t>
            </a:r>
            <a:r>
              <a:rPr sz="5400" spc="0" baseline="1517" dirty="0">
                <a:latin typeface="Calibri"/>
                <a:cs typeface="Calibri"/>
              </a:rPr>
              <a:t>apar</a:t>
            </a:r>
            <a:r>
              <a:rPr sz="5400" spc="-19" baseline="1517" dirty="0">
                <a:latin typeface="Calibri"/>
                <a:cs typeface="Calibri"/>
              </a:rPr>
              <a:t> </a:t>
            </a:r>
            <a:r>
              <a:rPr sz="5400" spc="-34" baseline="1517" dirty="0">
                <a:latin typeface="Calibri"/>
                <a:cs typeface="Calibri"/>
              </a:rPr>
              <a:t>v</a:t>
            </a:r>
            <a:r>
              <a:rPr sz="5400" spc="-19" baseline="1517" dirty="0">
                <a:latin typeface="Calibri"/>
                <a:cs typeface="Calibri"/>
              </a:rPr>
              <a:t>e</a:t>
            </a:r>
            <a:r>
              <a:rPr sz="5400" spc="-54" baseline="1517" dirty="0">
                <a:latin typeface="Calibri"/>
                <a:cs typeface="Calibri"/>
              </a:rPr>
              <a:t>y</a:t>
            </a:r>
            <a:r>
              <a:rPr sz="5400" spc="0" baseline="1517" dirty="0">
                <a:latin typeface="Calibri"/>
                <a:cs typeface="Calibri"/>
              </a:rPr>
              <a:t>a</a:t>
            </a:r>
            <a:r>
              <a:rPr sz="5400" spc="-9" baseline="1517" dirty="0">
                <a:latin typeface="Calibri"/>
                <a:cs typeface="Calibri"/>
              </a:rPr>
              <a:t> </a:t>
            </a:r>
            <a:r>
              <a:rPr sz="5400" spc="-54" baseline="1517" dirty="0">
                <a:latin typeface="Calibri"/>
                <a:cs typeface="Calibri"/>
              </a:rPr>
              <a:t>y</a:t>
            </a:r>
            <a:r>
              <a:rPr sz="5400" spc="0" baseline="1517" dirty="0">
                <a:latin typeface="Calibri"/>
                <a:cs typeface="Calibri"/>
              </a:rPr>
              <a:t>a</a:t>
            </a:r>
            <a:r>
              <a:rPr sz="5400" spc="-19" baseline="1517" dirty="0">
                <a:latin typeface="Calibri"/>
                <a:cs typeface="Calibri"/>
              </a:rPr>
              <a:t>p</a:t>
            </a:r>
            <a:r>
              <a:rPr sz="5400" spc="0" baseline="1517" dirty="0">
                <a:latin typeface="Calibri"/>
                <a:cs typeface="Calibri"/>
              </a:rPr>
              <a:t>tırı</a:t>
            </a:r>
            <a:r>
              <a:rPr sz="5400" spc="-379" baseline="1517" dirty="0">
                <a:latin typeface="Calibri"/>
                <a:cs typeface="Calibri"/>
              </a:rPr>
              <a:t>r</a:t>
            </a:r>
            <a:r>
              <a:rPr sz="5400" spc="0" baseline="1517" dirty="0">
                <a:latin typeface="Calibri"/>
                <a:cs typeface="Calibri"/>
              </a:rPr>
              <a:t>.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27974" y="6463538"/>
            <a:ext cx="202133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sz="1800" spc="0" baseline="2275" dirty="0">
                <a:solidFill>
                  <a:srgbClr val="888888"/>
                </a:solidFill>
                <a:latin typeface="Calibri"/>
                <a:cs typeface="Calibri"/>
              </a:rPr>
              <a:t>10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27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42875" y="1368425"/>
            <a:ext cx="8786876" cy="5005387"/>
          </a:xfrm>
          <a:custGeom>
            <a:avLst/>
            <a:gdLst/>
            <a:ahLst/>
            <a:cxnLst/>
            <a:rect l="l" t="t" r="r" b="b"/>
            <a:pathLst>
              <a:path w="8786876" h="5005387">
                <a:moveTo>
                  <a:pt x="0" y="834263"/>
                </a:moveTo>
                <a:lnTo>
                  <a:pt x="0" y="4171188"/>
                </a:lnTo>
                <a:lnTo>
                  <a:pt x="2765" y="4239602"/>
                </a:lnTo>
                <a:lnTo>
                  <a:pt x="10918" y="4306493"/>
                </a:lnTo>
                <a:lnTo>
                  <a:pt x="24245" y="4371648"/>
                </a:lnTo>
                <a:lnTo>
                  <a:pt x="42530" y="4434850"/>
                </a:lnTo>
                <a:lnTo>
                  <a:pt x="65559" y="4495886"/>
                </a:lnTo>
                <a:lnTo>
                  <a:pt x="93117" y="4554540"/>
                </a:lnTo>
                <a:lnTo>
                  <a:pt x="124989" y="4610598"/>
                </a:lnTo>
                <a:lnTo>
                  <a:pt x="160962" y="4663845"/>
                </a:lnTo>
                <a:lnTo>
                  <a:pt x="200819" y="4714066"/>
                </a:lnTo>
                <a:lnTo>
                  <a:pt x="244346" y="4761047"/>
                </a:lnTo>
                <a:lnTo>
                  <a:pt x="291329" y="4804573"/>
                </a:lnTo>
                <a:lnTo>
                  <a:pt x="341553" y="4844428"/>
                </a:lnTo>
                <a:lnTo>
                  <a:pt x="394803" y="4880399"/>
                </a:lnTo>
                <a:lnTo>
                  <a:pt x="450864" y="4912271"/>
                </a:lnTo>
                <a:lnTo>
                  <a:pt x="509522" y="4939828"/>
                </a:lnTo>
                <a:lnTo>
                  <a:pt x="570562" y="4962857"/>
                </a:lnTo>
                <a:lnTo>
                  <a:pt x="633770" y="4981142"/>
                </a:lnTo>
                <a:lnTo>
                  <a:pt x="698930" y="4994468"/>
                </a:lnTo>
                <a:lnTo>
                  <a:pt x="765828" y="5002621"/>
                </a:lnTo>
                <a:lnTo>
                  <a:pt x="834250" y="5005387"/>
                </a:lnTo>
                <a:lnTo>
                  <a:pt x="7952613" y="5005387"/>
                </a:lnTo>
                <a:lnTo>
                  <a:pt x="8021036" y="5002621"/>
                </a:lnTo>
                <a:lnTo>
                  <a:pt x="8087936" y="4994468"/>
                </a:lnTo>
                <a:lnTo>
                  <a:pt x="8153097" y="4981142"/>
                </a:lnTo>
                <a:lnTo>
                  <a:pt x="8216306" y="4962857"/>
                </a:lnTo>
                <a:lnTo>
                  <a:pt x="8277348" y="4939828"/>
                </a:lnTo>
                <a:lnTo>
                  <a:pt x="8336007" y="4912271"/>
                </a:lnTo>
                <a:lnTo>
                  <a:pt x="8392069" y="4880399"/>
                </a:lnTo>
                <a:lnTo>
                  <a:pt x="8445320" y="4844428"/>
                </a:lnTo>
                <a:lnTo>
                  <a:pt x="8495544" y="4804573"/>
                </a:lnTo>
                <a:lnTo>
                  <a:pt x="8542527" y="4761047"/>
                </a:lnTo>
                <a:lnTo>
                  <a:pt x="8586055" y="4714066"/>
                </a:lnTo>
                <a:lnTo>
                  <a:pt x="8625913" y="4663845"/>
                </a:lnTo>
                <a:lnTo>
                  <a:pt x="8661885" y="4610598"/>
                </a:lnTo>
                <a:lnTo>
                  <a:pt x="8693758" y="4554540"/>
                </a:lnTo>
                <a:lnTo>
                  <a:pt x="8721316" y="4495886"/>
                </a:lnTo>
                <a:lnTo>
                  <a:pt x="8744345" y="4434850"/>
                </a:lnTo>
                <a:lnTo>
                  <a:pt x="8762630" y="4371648"/>
                </a:lnTo>
                <a:lnTo>
                  <a:pt x="8775957" y="4306493"/>
                </a:lnTo>
                <a:lnTo>
                  <a:pt x="8784110" y="4239602"/>
                </a:lnTo>
                <a:lnTo>
                  <a:pt x="8786876" y="4171188"/>
                </a:lnTo>
                <a:lnTo>
                  <a:pt x="8786876" y="834263"/>
                </a:lnTo>
                <a:lnTo>
                  <a:pt x="8784110" y="765839"/>
                </a:lnTo>
                <a:lnTo>
                  <a:pt x="8775957" y="698939"/>
                </a:lnTo>
                <a:lnTo>
                  <a:pt x="8762630" y="633778"/>
                </a:lnTo>
                <a:lnTo>
                  <a:pt x="8744345" y="570569"/>
                </a:lnTo>
                <a:lnTo>
                  <a:pt x="8721316" y="509527"/>
                </a:lnTo>
                <a:lnTo>
                  <a:pt x="8693758" y="450868"/>
                </a:lnTo>
                <a:lnTo>
                  <a:pt x="8661885" y="394806"/>
                </a:lnTo>
                <a:lnTo>
                  <a:pt x="8625913" y="341555"/>
                </a:lnTo>
                <a:lnTo>
                  <a:pt x="8586055" y="291331"/>
                </a:lnTo>
                <a:lnTo>
                  <a:pt x="8542528" y="244348"/>
                </a:lnTo>
                <a:lnTo>
                  <a:pt x="8495544" y="200820"/>
                </a:lnTo>
                <a:lnTo>
                  <a:pt x="8445320" y="160962"/>
                </a:lnTo>
                <a:lnTo>
                  <a:pt x="8392069" y="124990"/>
                </a:lnTo>
                <a:lnTo>
                  <a:pt x="8336007" y="93117"/>
                </a:lnTo>
                <a:lnTo>
                  <a:pt x="8277348" y="65559"/>
                </a:lnTo>
                <a:lnTo>
                  <a:pt x="8216306" y="42530"/>
                </a:lnTo>
                <a:lnTo>
                  <a:pt x="8153097" y="24245"/>
                </a:lnTo>
                <a:lnTo>
                  <a:pt x="8087936" y="10918"/>
                </a:lnTo>
                <a:lnTo>
                  <a:pt x="8021036" y="2765"/>
                </a:lnTo>
                <a:lnTo>
                  <a:pt x="7952613" y="0"/>
                </a:lnTo>
                <a:lnTo>
                  <a:pt x="834250" y="0"/>
                </a:lnTo>
                <a:lnTo>
                  <a:pt x="765828" y="2765"/>
                </a:lnTo>
                <a:lnTo>
                  <a:pt x="698930" y="10918"/>
                </a:lnTo>
                <a:lnTo>
                  <a:pt x="633770" y="24245"/>
                </a:lnTo>
                <a:lnTo>
                  <a:pt x="570562" y="42530"/>
                </a:lnTo>
                <a:lnTo>
                  <a:pt x="509522" y="65559"/>
                </a:lnTo>
                <a:lnTo>
                  <a:pt x="450864" y="93117"/>
                </a:lnTo>
                <a:lnTo>
                  <a:pt x="394803" y="124990"/>
                </a:lnTo>
                <a:lnTo>
                  <a:pt x="341553" y="160962"/>
                </a:lnTo>
                <a:lnTo>
                  <a:pt x="291329" y="200820"/>
                </a:lnTo>
                <a:lnTo>
                  <a:pt x="244346" y="244348"/>
                </a:lnTo>
                <a:lnTo>
                  <a:pt x="200819" y="291331"/>
                </a:lnTo>
                <a:lnTo>
                  <a:pt x="160962" y="341555"/>
                </a:lnTo>
                <a:lnTo>
                  <a:pt x="124989" y="394806"/>
                </a:lnTo>
                <a:lnTo>
                  <a:pt x="93117" y="450868"/>
                </a:lnTo>
                <a:lnTo>
                  <a:pt x="65559" y="509527"/>
                </a:lnTo>
                <a:lnTo>
                  <a:pt x="42530" y="570569"/>
                </a:lnTo>
                <a:lnTo>
                  <a:pt x="24245" y="633778"/>
                </a:lnTo>
                <a:lnTo>
                  <a:pt x="10918" y="698939"/>
                </a:lnTo>
                <a:lnTo>
                  <a:pt x="2765" y="765839"/>
                </a:lnTo>
                <a:lnTo>
                  <a:pt x="0" y="8342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42875" y="1368425"/>
            <a:ext cx="8786876" cy="5005387"/>
          </a:xfrm>
          <a:custGeom>
            <a:avLst/>
            <a:gdLst/>
            <a:ahLst/>
            <a:cxnLst/>
            <a:rect l="l" t="t" r="r" b="b"/>
            <a:pathLst>
              <a:path w="8786876" h="5005387">
                <a:moveTo>
                  <a:pt x="0" y="834263"/>
                </a:moveTo>
                <a:lnTo>
                  <a:pt x="2765" y="765839"/>
                </a:lnTo>
                <a:lnTo>
                  <a:pt x="10918" y="698939"/>
                </a:lnTo>
                <a:lnTo>
                  <a:pt x="24245" y="633778"/>
                </a:lnTo>
                <a:lnTo>
                  <a:pt x="42530" y="570569"/>
                </a:lnTo>
                <a:lnTo>
                  <a:pt x="65559" y="509527"/>
                </a:lnTo>
                <a:lnTo>
                  <a:pt x="93117" y="450868"/>
                </a:lnTo>
                <a:lnTo>
                  <a:pt x="124989" y="394806"/>
                </a:lnTo>
                <a:lnTo>
                  <a:pt x="160962" y="341555"/>
                </a:lnTo>
                <a:lnTo>
                  <a:pt x="200819" y="291331"/>
                </a:lnTo>
                <a:lnTo>
                  <a:pt x="244346" y="244348"/>
                </a:lnTo>
                <a:lnTo>
                  <a:pt x="291329" y="200820"/>
                </a:lnTo>
                <a:lnTo>
                  <a:pt x="341553" y="160962"/>
                </a:lnTo>
                <a:lnTo>
                  <a:pt x="394803" y="124990"/>
                </a:lnTo>
                <a:lnTo>
                  <a:pt x="450864" y="93117"/>
                </a:lnTo>
                <a:lnTo>
                  <a:pt x="509522" y="65559"/>
                </a:lnTo>
                <a:lnTo>
                  <a:pt x="570562" y="42530"/>
                </a:lnTo>
                <a:lnTo>
                  <a:pt x="633770" y="24245"/>
                </a:lnTo>
                <a:lnTo>
                  <a:pt x="698930" y="10918"/>
                </a:lnTo>
                <a:lnTo>
                  <a:pt x="765828" y="2765"/>
                </a:lnTo>
                <a:lnTo>
                  <a:pt x="834250" y="0"/>
                </a:lnTo>
                <a:lnTo>
                  <a:pt x="7952613" y="0"/>
                </a:lnTo>
                <a:lnTo>
                  <a:pt x="8021036" y="2765"/>
                </a:lnTo>
                <a:lnTo>
                  <a:pt x="8087936" y="10918"/>
                </a:lnTo>
                <a:lnTo>
                  <a:pt x="8153097" y="24245"/>
                </a:lnTo>
                <a:lnTo>
                  <a:pt x="8216306" y="42530"/>
                </a:lnTo>
                <a:lnTo>
                  <a:pt x="8277348" y="65559"/>
                </a:lnTo>
                <a:lnTo>
                  <a:pt x="8336007" y="93117"/>
                </a:lnTo>
                <a:lnTo>
                  <a:pt x="8392069" y="124990"/>
                </a:lnTo>
                <a:lnTo>
                  <a:pt x="8445320" y="160962"/>
                </a:lnTo>
                <a:lnTo>
                  <a:pt x="8495544" y="200820"/>
                </a:lnTo>
                <a:lnTo>
                  <a:pt x="8542528" y="244348"/>
                </a:lnTo>
                <a:lnTo>
                  <a:pt x="8586055" y="291331"/>
                </a:lnTo>
                <a:lnTo>
                  <a:pt x="8625913" y="341555"/>
                </a:lnTo>
                <a:lnTo>
                  <a:pt x="8661885" y="394806"/>
                </a:lnTo>
                <a:lnTo>
                  <a:pt x="8693758" y="450868"/>
                </a:lnTo>
                <a:lnTo>
                  <a:pt x="8721316" y="509527"/>
                </a:lnTo>
                <a:lnTo>
                  <a:pt x="8744345" y="570569"/>
                </a:lnTo>
                <a:lnTo>
                  <a:pt x="8762630" y="633778"/>
                </a:lnTo>
                <a:lnTo>
                  <a:pt x="8775957" y="698939"/>
                </a:lnTo>
                <a:lnTo>
                  <a:pt x="8784110" y="765839"/>
                </a:lnTo>
                <a:lnTo>
                  <a:pt x="8786876" y="834263"/>
                </a:lnTo>
                <a:lnTo>
                  <a:pt x="8786876" y="4171188"/>
                </a:lnTo>
                <a:lnTo>
                  <a:pt x="8784110" y="4239602"/>
                </a:lnTo>
                <a:lnTo>
                  <a:pt x="8775957" y="4306493"/>
                </a:lnTo>
                <a:lnTo>
                  <a:pt x="8762630" y="4371648"/>
                </a:lnTo>
                <a:lnTo>
                  <a:pt x="8744345" y="4434850"/>
                </a:lnTo>
                <a:lnTo>
                  <a:pt x="8721316" y="4495886"/>
                </a:lnTo>
                <a:lnTo>
                  <a:pt x="8693758" y="4554540"/>
                </a:lnTo>
                <a:lnTo>
                  <a:pt x="8661885" y="4610598"/>
                </a:lnTo>
                <a:lnTo>
                  <a:pt x="8625913" y="4663845"/>
                </a:lnTo>
                <a:lnTo>
                  <a:pt x="8586055" y="4714066"/>
                </a:lnTo>
                <a:lnTo>
                  <a:pt x="8542527" y="4761047"/>
                </a:lnTo>
                <a:lnTo>
                  <a:pt x="8495544" y="4804573"/>
                </a:lnTo>
                <a:lnTo>
                  <a:pt x="8445320" y="4844428"/>
                </a:lnTo>
                <a:lnTo>
                  <a:pt x="8392069" y="4880399"/>
                </a:lnTo>
                <a:lnTo>
                  <a:pt x="8336007" y="4912271"/>
                </a:lnTo>
                <a:lnTo>
                  <a:pt x="8277348" y="4939828"/>
                </a:lnTo>
                <a:lnTo>
                  <a:pt x="8216306" y="4962857"/>
                </a:lnTo>
                <a:lnTo>
                  <a:pt x="8153097" y="4981142"/>
                </a:lnTo>
                <a:lnTo>
                  <a:pt x="8087936" y="4994468"/>
                </a:lnTo>
                <a:lnTo>
                  <a:pt x="8021036" y="5002621"/>
                </a:lnTo>
                <a:lnTo>
                  <a:pt x="7952613" y="5005387"/>
                </a:lnTo>
                <a:lnTo>
                  <a:pt x="834250" y="5005387"/>
                </a:lnTo>
                <a:lnTo>
                  <a:pt x="765828" y="5002621"/>
                </a:lnTo>
                <a:lnTo>
                  <a:pt x="698930" y="4994468"/>
                </a:lnTo>
                <a:lnTo>
                  <a:pt x="633770" y="4981142"/>
                </a:lnTo>
                <a:lnTo>
                  <a:pt x="570562" y="4962857"/>
                </a:lnTo>
                <a:lnTo>
                  <a:pt x="509522" y="4939828"/>
                </a:lnTo>
                <a:lnTo>
                  <a:pt x="450864" y="4912271"/>
                </a:lnTo>
                <a:lnTo>
                  <a:pt x="394803" y="4880399"/>
                </a:lnTo>
                <a:lnTo>
                  <a:pt x="341553" y="4844428"/>
                </a:lnTo>
                <a:lnTo>
                  <a:pt x="291329" y="4804573"/>
                </a:lnTo>
                <a:lnTo>
                  <a:pt x="244346" y="4761047"/>
                </a:lnTo>
                <a:lnTo>
                  <a:pt x="200819" y="4714066"/>
                </a:lnTo>
                <a:lnTo>
                  <a:pt x="160962" y="4663845"/>
                </a:lnTo>
                <a:lnTo>
                  <a:pt x="124989" y="4610598"/>
                </a:lnTo>
                <a:lnTo>
                  <a:pt x="93117" y="4554540"/>
                </a:lnTo>
                <a:lnTo>
                  <a:pt x="65559" y="4495886"/>
                </a:lnTo>
                <a:lnTo>
                  <a:pt x="42530" y="4434850"/>
                </a:lnTo>
                <a:lnTo>
                  <a:pt x="24245" y="4371648"/>
                </a:lnTo>
                <a:lnTo>
                  <a:pt x="10918" y="4306493"/>
                </a:lnTo>
                <a:lnTo>
                  <a:pt x="2765" y="4239602"/>
                </a:lnTo>
                <a:lnTo>
                  <a:pt x="0" y="4171188"/>
                </a:lnTo>
                <a:lnTo>
                  <a:pt x="0" y="834263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2541524" y="312585"/>
            <a:ext cx="3131293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Risk Değerl</a:t>
            </a:r>
            <a:r>
              <a:rPr sz="28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ndirme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666633" y="312585"/>
            <a:ext cx="191711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Yönetmeliği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66090" y="1721548"/>
            <a:ext cx="539420" cy="4315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0" baseline="3413" dirty="0">
                <a:latin typeface="Calibri"/>
                <a:cs typeface="Calibri"/>
              </a:rPr>
              <a:t>(</a:t>
            </a:r>
            <a:r>
              <a:rPr sz="4800" spc="4" baseline="3413" dirty="0">
                <a:latin typeface="Calibri"/>
                <a:cs typeface="Calibri"/>
              </a:rPr>
              <a:t>2</a:t>
            </a:r>
            <a:r>
              <a:rPr sz="4800" spc="0" baseline="3413" dirty="0">
                <a:latin typeface="Calibri"/>
                <a:cs typeface="Calibri"/>
              </a:rPr>
              <a:t>)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95908" y="1721548"/>
            <a:ext cx="743532" cy="4315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0" baseline="3413" dirty="0">
                <a:latin typeface="Calibri"/>
                <a:cs typeface="Calibri"/>
              </a:rPr>
              <a:t>Risk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327656" y="1721548"/>
            <a:ext cx="3292844" cy="4315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0" baseline="3413" dirty="0">
                <a:latin typeface="Calibri"/>
                <a:cs typeface="Calibri"/>
              </a:rPr>
              <a:t>de</a:t>
            </a:r>
            <a:r>
              <a:rPr sz="4800" spc="-14" baseline="3413" dirty="0">
                <a:latin typeface="Calibri"/>
                <a:cs typeface="Calibri"/>
              </a:rPr>
              <a:t>ğ</a:t>
            </a:r>
            <a:r>
              <a:rPr sz="4800" spc="0" baseline="3413" dirty="0">
                <a:latin typeface="Calibri"/>
                <a:cs typeface="Calibri"/>
              </a:rPr>
              <a:t>erlendirmes</a:t>
            </a:r>
            <a:r>
              <a:rPr sz="4800" spc="9" baseline="3413" dirty="0">
                <a:latin typeface="Calibri"/>
                <a:cs typeface="Calibri"/>
              </a:rPr>
              <a:t>i</a:t>
            </a:r>
            <a:r>
              <a:rPr sz="4800" spc="0" baseline="3413" dirty="0">
                <a:latin typeface="Calibri"/>
                <a:cs typeface="Calibri"/>
              </a:rPr>
              <a:t>nin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12358" y="1721548"/>
            <a:ext cx="2753076" cy="4315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-25" baseline="3413" dirty="0">
                <a:latin typeface="Calibri"/>
                <a:cs typeface="Calibri"/>
              </a:rPr>
              <a:t>g</a:t>
            </a:r>
            <a:r>
              <a:rPr sz="4800" spc="0" baseline="3413" dirty="0">
                <a:latin typeface="Calibri"/>
                <a:cs typeface="Calibri"/>
              </a:rPr>
              <a:t>e</a:t>
            </a:r>
            <a:r>
              <a:rPr sz="4800" spc="-50" baseline="3413" dirty="0">
                <a:latin typeface="Calibri"/>
                <a:cs typeface="Calibri"/>
              </a:rPr>
              <a:t>r</a:t>
            </a:r>
            <a:r>
              <a:rPr sz="4800" spc="0" baseline="3413" dirty="0">
                <a:latin typeface="Calibri"/>
                <a:cs typeface="Calibri"/>
              </a:rPr>
              <a:t>çe</a:t>
            </a:r>
            <a:r>
              <a:rPr sz="4800" spc="-14" baseline="3413" dirty="0">
                <a:latin typeface="Calibri"/>
                <a:cs typeface="Calibri"/>
              </a:rPr>
              <a:t>k</a:t>
            </a:r>
            <a:r>
              <a:rPr sz="4800" spc="0" baseline="3413" dirty="0">
                <a:latin typeface="Calibri"/>
                <a:cs typeface="Calibri"/>
              </a:rPr>
              <a:t>le</a:t>
            </a:r>
            <a:r>
              <a:rPr sz="4800" spc="-44" baseline="3413" dirty="0">
                <a:latin typeface="Calibri"/>
                <a:cs typeface="Calibri"/>
              </a:rPr>
              <a:t>ş</a:t>
            </a:r>
            <a:r>
              <a:rPr sz="4800" spc="0" baseline="3413" dirty="0">
                <a:latin typeface="Calibri"/>
                <a:cs typeface="Calibri"/>
              </a:rPr>
              <a:t>t</a:t>
            </a:r>
            <a:r>
              <a:rPr sz="4800" spc="4" baseline="3413" dirty="0">
                <a:latin typeface="Calibri"/>
                <a:cs typeface="Calibri"/>
              </a:rPr>
              <a:t>i</a:t>
            </a:r>
            <a:r>
              <a:rPr sz="4800" spc="0" baseline="3413" dirty="0">
                <a:latin typeface="Calibri"/>
                <a:cs typeface="Calibri"/>
              </a:rPr>
              <a:t>rilmiş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66090" y="2209228"/>
            <a:ext cx="1275513" cy="4315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0" baseline="3413" dirty="0">
                <a:latin typeface="Calibri"/>
                <a:cs typeface="Calibri"/>
              </a:rPr>
              <a:t>ol</a:t>
            </a:r>
            <a:r>
              <a:rPr sz="4800" spc="4" baseline="3413" dirty="0">
                <a:latin typeface="Calibri"/>
                <a:cs typeface="Calibri"/>
              </a:rPr>
              <a:t>m</a:t>
            </a:r>
            <a:r>
              <a:rPr sz="4800" spc="0" baseline="3413" dirty="0">
                <a:latin typeface="Calibri"/>
                <a:cs typeface="Calibri"/>
              </a:rPr>
              <a:t>as</a:t>
            </a:r>
            <a:r>
              <a:rPr sz="4800" spc="9" baseline="3413" dirty="0">
                <a:latin typeface="Calibri"/>
                <a:cs typeface="Calibri"/>
              </a:rPr>
              <a:t>ı</a:t>
            </a:r>
            <a:r>
              <a:rPr sz="4800" spc="0" baseline="3413" dirty="0">
                <a:latin typeface="Calibri"/>
                <a:cs typeface="Calibri"/>
              </a:rPr>
              <a:t>;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094483" y="2209228"/>
            <a:ext cx="1674352" cy="4315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0" baseline="3413" dirty="0">
                <a:latin typeface="Calibri"/>
                <a:cs typeface="Calibri"/>
              </a:rPr>
              <a:t>i</a:t>
            </a:r>
            <a:r>
              <a:rPr sz="4800" spc="-50" baseline="3413" dirty="0">
                <a:latin typeface="Calibri"/>
                <a:cs typeface="Calibri"/>
              </a:rPr>
              <a:t>ş</a:t>
            </a:r>
            <a:r>
              <a:rPr sz="4800" spc="-29" baseline="3413" dirty="0">
                <a:latin typeface="Calibri"/>
                <a:cs typeface="Calibri"/>
              </a:rPr>
              <a:t>v</a:t>
            </a:r>
            <a:r>
              <a:rPr sz="4800" spc="0" baseline="3413" dirty="0">
                <a:latin typeface="Calibri"/>
                <a:cs typeface="Calibri"/>
              </a:rPr>
              <a:t>e</a:t>
            </a:r>
            <a:r>
              <a:rPr sz="4800" spc="-44" baseline="3413" dirty="0">
                <a:latin typeface="Calibri"/>
                <a:cs typeface="Calibri"/>
              </a:rPr>
              <a:t>r</a:t>
            </a:r>
            <a:r>
              <a:rPr sz="4800" spc="0" baseline="3413" dirty="0">
                <a:latin typeface="Calibri"/>
                <a:cs typeface="Calibri"/>
              </a:rPr>
              <a:t>enin,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122420" y="2209228"/>
            <a:ext cx="1575253" cy="4315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0" baseline="3413" dirty="0">
                <a:latin typeface="Calibri"/>
                <a:cs typeface="Calibri"/>
              </a:rPr>
              <a:t>i</a:t>
            </a:r>
            <a:r>
              <a:rPr sz="4800" spc="-59" baseline="3413" dirty="0">
                <a:latin typeface="Calibri"/>
                <a:cs typeface="Calibri"/>
              </a:rPr>
              <a:t>ş</a:t>
            </a:r>
            <a:r>
              <a:rPr sz="4800" spc="-44" baseline="3413" dirty="0">
                <a:latin typeface="Calibri"/>
                <a:cs typeface="Calibri"/>
              </a:rPr>
              <a:t>y</a:t>
            </a:r>
            <a:r>
              <a:rPr sz="4800" spc="0" baseline="3413" dirty="0">
                <a:latin typeface="Calibri"/>
                <a:cs typeface="Calibri"/>
              </a:rPr>
              <a:t>erinde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51042" y="2209228"/>
            <a:ext cx="337639" cy="4315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-4" baseline="3413" dirty="0">
                <a:latin typeface="Calibri"/>
                <a:cs typeface="Calibri"/>
              </a:rPr>
              <a:t>iş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741668" y="2209228"/>
            <a:ext cx="1103311" cy="4315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0" baseline="3413" dirty="0">
                <a:latin typeface="Calibri"/>
                <a:cs typeface="Calibri"/>
              </a:rPr>
              <a:t>sağ</a:t>
            </a:r>
            <a:r>
              <a:rPr sz="4800" spc="4" baseline="3413" dirty="0">
                <a:latin typeface="Calibri"/>
                <a:cs typeface="Calibri"/>
              </a:rPr>
              <a:t>l</a:t>
            </a:r>
            <a:r>
              <a:rPr sz="4800" spc="0" baseline="3413" dirty="0">
                <a:latin typeface="Calibri"/>
                <a:cs typeface="Calibri"/>
              </a:rPr>
              <a:t>ığı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197850" y="2209228"/>
            <a:ext cx="465874" cy="4315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-25" baseline="3413" dirty="0">
                <a:latin typeface="Calibri"/>
                <a:cs typeface="Calibri"/>
              </a:rPr>
              <a:t>ve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6090" y="2696972"/>
            <a:ext cx="8201209" cy="91941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0" baseline="3413" dirty="0">
                <a:latin typeface="Calibri"/>
                <a:cs typeface="Calibri"/>
              </a:rPr>
              <a:t>g</a:t>
            </a:r>
            <a:r>
              <a:rPr sz="4800" spc="4" baseline="3413" dirty="0">
                <a:latin typeface="Calibri"/>
                <a:cs typeface="Calibri"/>
              </a:rPr>
              <a:t>ü</a:t>
            </a:r>
            <a:r>
              <a:rPr sz="4800" spc="-25" baseline="3413" dirty="0">
                <a:latin typeface="Calibri"/>
                <a:cs typeface="Calibri"/>
              </a:rPr>
              <a:t>v</a:t>
            </a:r>
            <a:r>
              <a:rPr sz="4800" spc="0" baseline="3413" dirty="0">
                <a:latin typeface="Calibri"/>
                <a:cs typeface="Calibri"/>
              </a:rPr>
              <a:t>enli</a:t>
            </a:r>
            <a:r>
              <a:rPr sz="4800" spc="9" baseline="3413" dirty="0">
                <a:latin typeface="Calibri"/>
                <a:cs typeface="Calibri"/>
              </a:rPr>
              <a:t>ğ</a:t>
            </a:r>
            <a:r>
              <a:rPr sz="4800" spc="0" baseline="3413" dirty="0">
                <a:latin typeface="Calibri"/>
                <a:cs typeface="Calibri"/>
              </a:rPr>
              <a:t>in</a:t>
            </a:r>
            <a:r>
              <a:rPr sz="4800" spc="4" baseline="3413" dirty="0">
                <a:latin typeface="Calibri"/>
                <a:cs typeface="Calibri"/>
              </a:rPr>
              <a:t>i</a:t>
            </a:r>
            <a:r>
              <a:rPr sz="4800" spc="0" baseline="3413" dirty="0">
                <a:latin typeface="Calibri"/>
                <a:cs typeface="Calibri"/>
              </a:rPr>
              <a:t>n</a:t>
            </a:r>
            <a:r>
              <a:rPr sz="4800" spc="378" baseline="3413" dirty="0">
                <a:latin typeface="Calibri"/>
                <a:cs typeface="Calibri"/>
              </a:rPr>
              <a:t> </a:t>
            </a:r>
            <a:r>
              <a:rPr sz="4800" spc="0" baseline="3413" dirty="0">
                <a:latin typeface="Calibri"/>
                <a:cs typeface="Calibri"/>
              </a:rPr>
              <a:t>sa</a:t>
            </a:r>
            <a:r>
              <a:rPr sz="4800" spc="4" baseline="3413" dirty="0">
                <a:latin typeface="Calibri"/>
                <a:cs typeface="Calibri"/>
              </a:rPr>
              <a:t>ğ</a:t>
            </a:r>
            <a:r>
              <a:rPr sz="4800" spc="0" baseline="3413" dirty="0">
                <a:latin typeface="Calibri"/>
                <a:cs typeface="Calibri"/>
              </a:rPr>
              <a:t>la</a:t>
            </a:r>
            <a:r>
              <a:rPr sz="4800" spc="14" baseline="3413" dirty="0">
                <a:latin typeface="Calibri"/>
                <a:cs typeface="Calibri"/>
              </a:rPr>
              <a:t>n</a:t>
            </a:r>
            <a:r>
              <a:rPr sz="4800" spc="0" baseline="3413" dirty="0">
                <a:latin typeface="Calibri"/>
                <a:cs typeface="Calibri"/>
              </a:rPr>
              <a:t>ma</a:t>
            </a:r>
            <a:r>
              <a:rPr sz="4800" spc="4" baseline="3413" dirty="0">
                <a:latin typeface="Calibri"/>
                <a:cs typeface="Calibri"/>
              </a:rPr>
              <a:t>s</a:t>
            </a:r>
            <a:r>
              <a:rPr sz="4800" spc="0" baseline="3413" dirty="0">
                <a:latin typeface="Calibri"/>
                <a:cs typeface="Calibri"/>
              </a:rPr>
              <a:t>ı</a:t>
            </a:r>
            <a:r>
              <a:rPr sz="4800" spc="378" baseline="3413" dirty="0">
                <a:latin typeface="Calibri"/>
                <a:cs typeface="Calibri"/>
              </a:rPr>
              <a:t> </a:t>
            </a:r>
            <a:r>
              <a:rPr sz="4800" spc="0" baseline="3413" dirty="0">
                <a:latin typeface="Calibri"/>
                <a:cs typeface="Calibri"/>
              </a:rPr>
              <a:t>yük</a:t>
            </a:r>
            <a:r>
              <a:rPr sz="4800" spc="4" baseline="3413" dirty="0">
                <a:latin typeface="Calibri"/>
                <a:cs typeface="Calibri"/>
              </a:rPr>
              <a:t>ü</a:t>
            </a:r>
            <a:r>
              <a:rPr sz="4800" spc="0" baseline="3413" dirty="0">
                <a:latin typeface="Calibri"/>
                <a:cs typeface="Calibri"/>
              </a:rPr>
              <a:t>ml</a:t>
            </a:r>
            <a:r>
              <a:rPr sz="4800" spc="9" baseline="3413" dirty="0">
                <a:latin typeface="Calibri"/>
                <a:cs typeface="Calibri"/>
              </a:rPr>
              <a:t>ü</a:t>
            </a:r>
            <a:r>
              <a:rPr sz="4800" spc="0" baseline="3413" dirty="0">
                <a:latin typeface="Calibri"/>
                <a:cs typeface="Calibri"/>
              </a:rPr>
              <a:t>lü</a:t>
            </a:r>
            <a:r>
              <a:rPr sz="4800" spc="14" baseline="3413" dirty="0">
                <a:latin typeface="Calibri"/>
                <a:cs typeface="Calibri"/>
              </a:rPr>
              <a:t>ğ</a:t>
            </a:r>
            <a:r>
              <a:rPr sz="4800" spc="0" baseline="3413" dirty="0">
                <a:latin typeface="Calibri"/>
                <a:cs typeface="Calibri"/>
              </a:rPr>
              <a:t>ü</a:t>
            </a:r>
            <a:r>
              <a:rPr sz="4800" spc="9" baseline="3413" dirty="0">
                <a:latin typeface="Calibri"/>
                <a:cs typeface="Calibri"/>
              </a:rPr>
              <a:t>n</a:t>
            </a:r>
            <a:r>
              <a:rPr sz="4800" spc="0" baseline="3413" dirty="0">
                <a:latin typeface="Calibri"/>
                <a:cs typeface="Calibri"/>
              </a:rPr>
              <a:t>ü</a:t>
            </a:r>
            <a:r>
              <a:rPr sz="4800" spc="388" baseline="3413" dirty="0">
                <a:latin typeface="Calibri"/>
                <a:cs typeface="Calibri"/>
              </a:rPr>
              <a:t> </a:t>
            </a:r>
            <a:r>
              <a:rPr sz="4800" spc="0" baseline="3413" dirty="0">
                <a:latin typeface="Calibri"/>
                <a:cs typeface="Calibri"/>
              </a:rPr>
              <a:t>or</a:t>
            </a:r>
            <a:r>
              <a:rPr sz="4800" spc="-34" baseline="3413" dirty="0">
                <a:latin typeface="Calibri"/>
                <a:cs typeface="Calibri"/>
              </a:rPr>
              <a:t>t</a:t>
            </a:r>
            <a:r>
              <a:rPr sz="4800" spc="0" baseline="3413" dirty="0">
                <a:latin typeface="Calibri"/>
                <a:cs typeface="Calibri"/>
              </a:rPr>
              <a:t>ad</a:t>
            </a:r>
            <a:r>
              <a:rPr sz="4800" spc="9" baseline="3413" dirty="0">
                <a:latin typeface="Calibri"/>
                <a:cs typeface="Calibri"/>
              </a:rPr>
              <a:t>a</a:t>
            </a:r>
            <a:r>
              <a:rPr sz="4800" spc="0" baseline="3413" dirty="0">
                <a:latin typeface="Calibri"/>
                <a:cs typeface="Calibri"/>
              </a:rPr>
              <a:t>n</a:t>
            </a:r>
            <a:endParaRPr sz="3200">
              <a:latin typeface="Calibri"/>
              <a:cs typeface="Calibri"/>
            </a:endParaRPr>
          </a:p>
          <a:p>
            <a:pPr marL="12700" marR="60959">
              <a:lnSpc>
                <a:spcPts val="3840"/>
              </a:lnSpc>
              <a:spcBef>
                <a:spcPts val="23"/>
              </a:spcBef>
            </a:pPr>
            <a:r>
              <a:rPr sz="4800" spc="-59" baseline="1706" dirty="0">
                <a:latin typeface="Calibri"/>
                <a:cs typeface="Calibri"/>
              </a:rPr>
              <a:t>k</a:t>
            </a:r>
            <a:r>
              <a:rPr sz="4800" spc="0" baseline="1706" dirty="0">
                <a:latin typeface="Calibri"/>
                <a:cs typeface="Calibri"/>
              </a:rPr>
              <a:t>aldırmaz.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6090" y="4160202"/>
            <a:ext cx="539420" cy="4315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0" baseline="3413" dirty="0">
                <a:latin typeface="Calibri"/>
                <a:cs typeface="Calibri"/>
              </a:rPr>
              <a:t>(</a:t>
            </a:r>
            <a:r>
              <a:rPr sz="4800" spc="4" baseline="3413" dirty="0">
                <a:latin typeface="Calibri"/>
                <a:cs typeface="Calibri"/>
              </a:rPr>
              <a:t>3</a:t>
            </a:r>
            <a:r>
              <a:rPr sz="4800" spc="0" baseline="3413" dirty="0">
                <a:latin typeface="Calibri"/>
                <a:cs typeface="Calibri"/>
              </a:rPr>
              <a:t>)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02360" y="4160202"/>
            <a:ext cx="1377053" cy="4315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0" baseline="3413" dirty="0">
                <a:latin typeface="Calibri"/>
                <a:cs typeface="Calibri"/>
              </a:rPr>
              <a:t>İ</a:t>
            </a:r>
            <a:r>
              <a:rPr sz="4800" spc="-44" baseline="3413" dirty="0">
                <a:latin typeface="Calibri"/>
                <a:cs typeface="Calibri"/>
              </a:rPr>
              <a:t>ş</a:t>
            </a:r>
            <a:r>
              <a:rPr sz="4800" spc="-29" baseline="3413" dirty="0">
                <a:latin typeface="Calibri"/>
                <a:cs typeface="Calibri"/>
              </a:rPr>
              <a:t>v</a:t>
            </a:r>
            <a:r>
              <a:rPr sz="4800" spc="0" baseline="3413" dirty="0">
                <a:latin typeface="Calibri"/>
                <a:cs typeface="Calibri"/>
              </a:rPr>
              <a:t>e</a:t>
            </a:r>
            <a:r>
              <a:rPr sz="4800" spc="-44" baseline="3413" dirty="0">
                <a:latin typeface="Calibri"/>
                <a:cs typeface="Calibri"/>
              </a:rPr>
              <a:t>r</a:t>
            </a:r>
            <a:r>
              <a:rPr sz="4800" spc="0" baseline="3413" dirty="0">
                <a:latin typeface="Calibri"/>
                <a:cs typeface="Calibri"/>
              </a:rPr>
              <a:t>en,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75306" y="4160202"/>
            <a:ext cx="664603" cy="4315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0" baseline="3413" dirty="0">
                <a:latin typeface="Calibri"/>
                <a:cs typeface="Calibri"/>
              </a:rPr>
              <a:t>risk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35274" y="4160202"/>
            <a:ext cx="2771759" cy="4315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0" baseline="3413" dirty="0">
                <a:latin typeface="Calibri"/>
                <a:cs typeface="Calibri"/>
              </a:rPr>
              <a:t>de</a:t>
            </a:r>
            <a:r>
              <a:rPr sz="4800" spc="-14" baseline="3413" dirty="0">
                <a:latin typeface="Calibri"/>
                <a:cs typeface="Calibri"/>
              </a:rPr>
              <a:t>ğ</a:t>
            </a:r>
            <a:r>
              <a:rPr sz="4800" spc="0" baseline="3413" dirty="0">
                <a:latin typeface="Calibri"/>
                <a:cs typeface="Calibri"/>
              </a:rPr>
              <a:t>erlendirmesi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04204" y="4160202"/>
            <a:ext cx="2462276" cy="4315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-25" baseline="3413" dirty="0">
                <a:latin typeface="Calibri"/>
                <a:cs typeface="Calibri"/>
              </a:rPr>
              <a:t>ç</a:t>
            </a:r>
            <a:r>
              <a:rPr sz="4800" spc="0" baseline="3413" dirty="0">
                <a:latin typeface="Calibri"/>
                <a:cs typeface="Calibri"/>
              </a:rPr>
              <a:t>alışm</a:t>
            </a:r>
            <a:r>
              <a:rPr sz="4800" spc="9" baseline="3413" dirty="0">
                <a:latin typeface="Calibri"/>
                <a:cs typeface="Calibri"/>
              </a:rPr>
              <a:t>a</a:t>
            </a:r>
            <a:r>
              <a:rPr sz="4800" spc="0" baseline="3413" dirty="0">
                <a:latin typeface="Calibri"/>
                <a:cs typeface="Calibri"/>
              </a:rPr>
              <a:t>la</a:t>
            </a:r>
            <a:r>
              <a:rPr sz="4800" spc="9" baseline="3413" dirty="0">
                <a:latin typeface="Calibri"/>
                <a:cs typeface="Calibri"/>
              </a:rPr>
              <a:t>r</a:t>
            </a:r>
            <a:r>
              <a:rPr sz="4800" spc="0" baseline="3413" dirty="0">
                <a:latin typeface="Calibri"/>
                <a:cs typeface="Calibri"/>
              </a:rPr>
              <a:t>ın</a:t>
            </a:r>
            <a:r>
              <a:rPr sz="4800" spc="14" baseline="3413" dirty="0">
                <a:latin typeface="Calibri"/>
                <a:cs typeface="Calibri"/>
              </a:rPr>
              <a:t>d</a:t>
            </a:r>
            <a:r>
              <a:rPr sz="4800" spc="0" baseline="3413" dirty="0">
                <a:latin typeface="Calibri"/>
                <a:cs typeface="Calibri"/>
              </a:rPr>
              <a:t>a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6090" y="4647882"/>
            <a:ext cx="2771759" cy="91922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60921">
              <a:lnSpc>
                <a:spcPts val="3360"/>
              </a:lnSpc>
              <a:spcBef>
                <a:spcPts val="168"/>
              </a:spcBef>
            </a:pPr>
            <a:r>
              <a:rPr sz="4800" spc="-19" baseline="3413" dirty="0">
                <a:latin typeface="Calibri"/>
                <a:cs typeface="Calibri"/>
              </a:rPr>
              <a:t>g</a:t>
            </a:r>
            <a:r>
              <a:rPr sz="4800" spc="0" baseline="3413" dirty="0">
                <a:latin typeface="Calibri"/>
                <a:cs typeface="Calibri"/>
              </a:rPr>
              <a:t>ö</a:t>
            </a:r>
            <a:r>
              <a:rPr sz="4800" spc="-39" baseline="3413" dirty="0">
                <a:latin typeface="Calibri"/>
                <a:cs typeface="Calibri"/>
              </a:rPr>
              <a:t>r</a:t>
            </a:r>
            <a:r>
              <a:rPr sz="4800" spc="-19" baseline="3413" dirty="0">
                <a:latin typeface="Calibri"/>
                <a:cs typeface="Calibri"/>
              </a:rPr>
              <a:t>e</a:t>
            </a:r>
            <a:r>
              <a:rPr sz="4800" spc="0" baseline="3413" dirty="0">
                <a:latin typeface="Calibri"/>
                <a:cs typeface="Calibri"/>
              </a:rPr>
              <a:t>vlen</a:t>
            </a:r>
            <a:r>
              <a:rPr sz="4800" spc="14" baseline="3413" dirty="0">
                <a:latin typeface="Calibri"/>
                <a:cs typeface="Calibri"/>
              </a:rPr>
              <a:t>d</a:t>
            </a:r>
            <a:r>
              <a:rPr sz="4800" spc="0" baseline="3413" dirty="0">
                <a:latin typeface="Calibri"/>
                <a:cs typeface="Calibri"/>
              </a:rPr>
              <a:t>irilen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ts val="3840"/>
              </a:lnSpc>
              <a:spcBef>
                <a:spcPts val="23"/>
              </a:spcBef>
            </a:pPr>
            <a:r>
              <a:rPr sz="4800" spc="0" baseline="1706" dirty="0">
                <a:latin typeface="Calibri"/>
                <a:cs typeface="Calibri"/>
              </a:rPr>
              <a:t>de</a:t>
            </a:r>
            <a:r>
              <a:rPr sz="4800" spc="-14" baseline="1706" dirty="0">
                <a:latin typeface="Calibri"/>
                <a:cs typeface="Calibri"/>
              </a:rPr>
              <a:t>ğ</a:t>
            </a:r>
            <a:r>
              <a:rPr sz="4800" spc="0" baseline="1706" dirty="0">
                <a:latin typeface="Calibri"/>
                <a:cs typeface="Calibri"/>
              </a:rPr>
              <a:t>erlendirmesi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52800" y="4647882"/>
            <a:ext cx="1333142" cy="91922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62636" marR="60921">
              <a:lnSpc>
                <a:spcPts val="3360"/>
              </a:lnSpc>
              <a:spcBef>
                <a:spcPts val="168"/>
              </a:spcBef>
            </a:pPr>
            <a:r>
              <a:rPr sz="4800" spc="0" baseline="3413" dirty="0">
                <a:latin typeface="Calibri"/>
                <a:cs typeface="Calibri"/>
              </a:rPr>
              <a:t>kişi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ts val="3840"/>
              </a:lnSpc>
              <a:spcBef>
                <a:spcPts val="23"/>
              </a:spcBef>
            </a:pPr>
            <a:r>
              <a:rPr sz="4800" spc="0" baseline="1706" dirty="0">
                <a:latin typeface="Calibri"/>
                <a:cs typeface="Calibri"/>
              </a:rPr>
              <a:t>ile </a:t>
            </a:r>
            <a:r>
              <a:rPr sz="4800" spc="124" baseline="1706" dirty="0">
                <a:latin typeface="Calibri"/>
                <a:cs typeface="Calibri"/>
              </a:rPr>
              <a:t> </a:t>
            </a:r>
            <a:r>
              <a:rPr sz="4800" spc="0" baseline="1706" dirty="0">
                <a:latin typeface="Calibri"/>
                <a:cs typeface="Calibri"/>
              </a:rPr>
              <a:t>il</a:t>
            </a:r>
            <a:r>
              <a:rPr sz="4800" spc="9" baseline="1706" dirty="0">
                <a:latin typeface="Calibri"/>
                <a:cs typeface="Calibri"/>
              </a:rPr>
              <a:t>g</a:t>
            </a:r>
            <a:r>
              <a:rPr sz="4800" spc="0" baseline="1706" dirty="0">
                <a:latin typeface="Calibri"/>
                <a:cs typeface="Calibri"/>
              </a:rPr>
              <a:t>ili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84598" y="4647882"/>
            <a:ext cx="1181403" cy="91922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60921">
              <a:lnSpc>
                <a:spcPts val="3360"/>
              </a:lnSpc>
              <a:spcBef>
                <a:spcPts val="168"/>
              </a:spcBef>
            </a:pPr>
            <a:r>
              <a:rPr sz="4800" spc="-29" baseline="3413" dirty="0">
                <a:latin typeface="Calibri"/>
                <a:cs typeface="Calibri"/>
              </a:rPr>
              <a:t>v</a:t>
            </a:r>
            <a:r>
              <a:rPr sz="4800" spc="-19" baseline="3413" dirty="0">
                <a:latin typeface="Calibri"/>
                <a:cs typeface="Calibri"/>
              </a:rPr>
              <a:t>e</a:t>
            </a:r>
            <a:r>
              <a:rPr sz="4800" spc="-50" baseline="3413" dirty="0">
                <a:latin typeface="Calibri"/>
                <a:cs typeface="Calibri"/>
              </a:rPr>
              <a:t>y</a:t>
            </a:r>
            <a:r>
              <a:rPr sz="4800" spc="0" baseline="3413" dirty="0">
                <a:latin typeface="Calibri"/>
                <a:cs typeface="Calibri"/>
              </a:rPr>
              <a:t>a</a:t>
            </a:r>
            <a:endParaRPr sz="3200">
              <a:latin typeface="Calibri"/>
              <a:cs typeface="Calibri"/>
            </a:endParaRPr>
          </a:p>
          <a:p>
            <a:pPr marL="29463">
              <a:lnSpc>
                <a:spcPts val="3840"/>
              </a:lnSpc>
              <a:spcBef>
                <a:spcPts val="23"/>
              </a:spcBef>
            </a:pPr>
            <a:r>
              <a:rPr sz="4800" spc="0" baseline="1706" dirty="0">
                <a:latin typeface="Calibri"/>
                <a:cs typeface="Calibri"/>
              </a:rPr>
              <a:t>i</a:t>
            </a:r>
            <a:r>
              <a:rPr sz="4800" spc="-25" baseline="1706" dirty="0">
                <a:latin typeface="Calibri"/>
                <a:cs typeface="Calibri"/>
              </a:rPr>
              <a:t>h</a:t>
            </a:r>
            <a:r>
              <a:rPr sz="4800" spc="0" baseline="1706" dirty="0">
                <a:latin typeface="Calibri"/>
                <a:cs typeface="Calibri"/>
              </a:rPr>
              <a:t>t</a:t>
            </a:r>
            <a:r>
              <a:rPr sz="4800" spc="4" baseline="1706" dirty="0">
                <a:latin typeface="Calibri"/>
                <a:cs typeface="Calibri"/>
              </a:rPr>
              <a:t>i</a:t>
            </a:r>
            <a:r>
              <a:rPr sz="4800" spc="-44" baseline="1706" dirty="0">
                <a:latin typeface="Calibri"/>
                <a:cs typeface="Calibri"/>
              </a:rPr>
              <a:t>y</a:t>
            </a:r>
            <a:r>
              <a:rPr sz="4800" spc="0" baseline="1706" dirty="0">
                <a:latin typeface="Calibri"/>
                <a:cs typeface="Calibri"/>
              </a:rPr>
              <a:t>aç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79998" y="4647882"/>
            <a:ext cx="1829500" cy="91922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0903" marR="60921">
              <a:lnSpc>
                <a:spcPts val="3360"/>
              </a:lnSpc>
              <a:spcBef>
                <a:spcPts val="168"/>
              </a:spcBef>
            </a:pPr>
            <a:r>
              <a:rPr sz="4800" spc="0" baseline="3413" dirty="0">
                <a:latin typeface="Calibri"/>
                <a:cs typeface="Calibri"/>
              </a:rPr>
              <a:t>kişile</a:t>
            </a:r>
            <a:r>
              <a:rPr sz="4800" spc="-39" baseline="3413" dirty="0">
                <a:latin typeface="Calibri"/>
                <a:cs typeface="Calibri"/>
              </a:rPr>
              <a:t>r</a:t>
            </a:r>
            <a:r>
              <a:rPr sz="4800" spc="0" baseline="3413" dirty="0">
                <a:latin typeface="Calibri"/>
                <a:cs typeface="Calibri"/>
              </a:rPr>
              <a:t>e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ts val="3840"/>
              </a:lnSpc>
              <a:spcBef>
                <a:spcPts val="23"/>
              </a:spcBef>
            </a:pPr>
            <a:r>
              <a:rPr sz="4800" spc="0" baseline="1706" dirty="0">
                <a:latin typeface="Calibri"/>
                <a:cs typeface="Calibri"/>
              </a:rPr>
              <a:t>d</a:t>
            </a:r>
            <a:r>
              <a:rPr sz="4800" spc="9" baseline="1706" dirty="0">
                <a:latin typeface="Calibri"/>
                <a:cs typeface="Calibri"/>
              </a:rPr>
              <a:t>u</a:t>
            </a:r>
            <a:r>
              <a:rPr sz="4800" spc="-29" baseline="1706" dirty="0">
                <a:latin typeface="Calibri"/>
                <a:cs typeface="Calibri"/>
              </a:rPr>
              <a:t>y</a:t>
            </a:r>
            <a:r>
              <a:rPr sz="4800" spc="0" baseline="1706" dirty="0">
                <a:latin typeface="Calibri"/>
                <a:cs typeface="Calibri"/>
              </a:rPr>
              <a:t>d</a:t>
            </a:r>
            <a:r>
              <a:rPr sz="4800" spc="9" baseline="1706" dirty="0">
                <a:latin typeface="Calibri"/>
                <a:cs typeface="Calibri"/>
              </a:rPr>
              <a:t>u</a:t>
            </a:r>
            <a:r>
              <a:rPr sz="4800" spc="0" baseline="1706" dirty="0">
                <a:latin typeface="Calibri"/>
                <a:cs typeface="Calibri"/>
              </a:rPr>
              <a:t>kları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003540" y="4647882"/>
            <a:ext cx="664603" cy="91922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0" baseline="3413" dirty="0">
                <a:latin typeface="Calibri"/>
                <a:cs typeface="Calibri"/>
              </a:rPr>
              <a:t>risk</a:t>
            </a:r>
            <a:endParaRPr sz="3200">
              <a:latin typeface="Calibri"/>
              <a:cs typeface="Calibri"/>
            </a:endParaRPr>
          </a:p>
          <a:p>
            <a:pPr marL="33274" marR="645">
              <a:lnSpc>
                <a:spcPts val="3840"/>
              </a:lnSpc>
              <a:spcBef>
                <a:spcPts val="23"/>
              </a:spcBef>
            </a:pPr>
            <a:r>
              <a:rPr sz="4800" spc="0" baseline="1706" dirty="0">
                <a:latin typeface="Calibri"/>
                <a:cs typeface="Calibri"/>
              </a:rPr>
              <a:t>her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6090" y="5623306"/>
            <a:ext cx="5379188" cy="431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0" baseline="3413" dirty="0">
                <a:latin typeface="Calibri"/>
                <a:cs typeface="Calibri"/>
              </a:rPr>
              <a:t>türlü</a:t>
            </a:r>
            <a:r>
              <a:rPr sz="4800" spc="19" baseline="3413" dirty="0">
                <a:latin typeface="Calibri"/>
                <a:cs typeface="Calibri"/>
              </a:rPr>
              <a:t> </a:t>
            </a:r>
            <a:r>
              <a:rPr sz="4800" spc="0" baseline="3413" dirty="0">
                <a:latin typeface="Calibri"/>
                <a:cs typeface="Calibri"/>
              </a:rPr>
              <a:t>bilgi</a:t>
            </a:r>
            <a:r>
              <a:rPr sz="4800" spc="24" baseline="3413" dirty="0">
                <a:latin typeface="Calibri"/>
                <a:cs typeface="Calibri"/>
              </a:rPr>
              <a:t> </a:t>
            </a:r>
            <a:r>
              <a:rPr sz="4800" spc="-29" baseline="3413" dirty="0">
                <a:latin typeface="Calibri"/>
                <a:cs typeface="Calibri"/>
              </a:rPr>
              <a:t>v</a:t>
            </a:r>
            <a:r>
              <a:rPr sz="4800" spc="0" baseline="3413" dirty="0">
                <a:latin typeface="Calibri"/>
                <a:cs typeface="Calibri"/>
              </a:rPr>
              <a:t>e bel</a:t>
            </a:r>
            <a:r>
              <a:rPr sz="4800" spc="-29" baseline="3413" dirty="0">
                <a:latin typeface="Calibri"/>
                <a:cs typeface="Calibri"/>
              </a:rPr>
              <a:t>g</a:t>
            </a:r>
            <a:r>
              <a:rPr sz="4800" spc="-19" baseline="3413" dirty="0">
                <a:latin typeface="Calibri"/>
                <a:cs typeface="Calibri"/>
              </a:rPr>
              <a:t>e</a:t>
            </a:r>
            <a:r>
              <a:rPr sz="4800" spc="0" baseline="3413" dirty="0">
                <a:latin typeface="Calibri"/>
                <a:cs typeface="Calibri"/>
              </a:rPr>
              <a:t>yi</a:t>
            </a:r>
            <a:r>
              <a:rPr sz="4800" spc="19" baseline="3413" dirty="0">
                <a:latin typeface="Calibri"/>
                <a:cs typeface="Calibri"/>
              </a:rPr>
              <a:t> </a:t>
            </a:r>
            <a:r>
              <a:rPr sz="4800" spc="-34" baseline="3413" dirty="0">
                <a:latin typeface="Calibri"/>
                <a:cs typeface="Calibri"/>
              </a:rPr>
              <a:t>t</a:t>
            </a:r>
            <a:r>
              <a:rPr sz="4800" spc="0" baseline="3413" dirty="0">
                <a:latin typeface="Calibri"/>
                <a:cs typeface="Calibri"/>
              </a:rPr>
              <a:t>emin</a:t>
            </a:r>
            <a:r>
              <a:rPr sz="4800" spc="14" baseline="3413" dirty="0">
                <a:latin typeface="Calibri"/>
                <a:cs typeface="Calibri"/>
              </a:rPr>
              <a:t> </a:t>
            </a:r>
            <a:r>
              <a:rPr sz="4800" spc="0" baseline="3413" dirty="0">
                <a:latin typeface="Calibri"/>
                <a:cs typeface="Calibri"/>
              </a:rPr>
              <a:t>ede</a:t>
            </a:r>
            <a:r>
              <a:rPr sz="4800" spc="-329" baseline="3413" dirty="0">
                <a:latin typeface="Calibri"/>
                <a:cs typeface="Calibri"/>
              </a:rPr>
              <a:t>r</a:t>
            </a:r>
            <a:r>
              <a:rPr sz="4800" spc="0" baseline="3413" dirty="0">
                <a:latin typeface="Calibri"/>
                <a:cs typeface="Calibri"/>
              </a:rPr>
              <a:t>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27974" y="6463538"/>
            <a:ext cx="202133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sz="1800" spc="0" baseline="2275" dirty="0">
                <a:solidFill>
                  <a:srgbClr val="888888"/>
                </a:solidFill>
                <a:latin typeface="Calibri"/>
                <a:cs typeface="Calibri"/>
              </a:rPr>
              <a:t>11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0" name="Resim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0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2875" y="1412875"/>
            <a:ext cx="8786876" cy="4972050"/>
          </a:xfrm>
          <a:custGeom>
            <a:avLst/>
            <a:gdLst/>
            <a:ahLst/>
            <a:cxnLst/>
            <a:rect l="l" t="t" r="r" b="b"/>
            <a:pathLst>
              <a:path w="8786876" h="4972050">
                <a:moveTo>
                  <a:pt x="0" y="828675"/>
                </a:moveTo>
                <a:lnTo>
                  <a:pt x="0" y="4143375"/>
                </a:lnTo>
                <a:lnTo>
                  <a:pt x="2747" y="4211338"/>
                </a:lnTo>
                <a:lnTo>
                  <a:pt x="10846" y="4277788"/>
                </a:lnTo>
                <a:lnTo>
                  <a:pt x="24083" y="4342512"/>
                </a:lnTo>
                <a:lnTo>
                  <a:pt x="42247" y="4405297"/>
                </a:lnTo>
                <a:lnTo>
                  <a:pt x="65122" y="4465929"/>
                </a:lnTo>
                <a:lnTo>
                  <a:pt x="92496" y="4524195"/>
                </a:lnTo>
                <a:lnTo>
                  <a:pt x="124156" y="4579882"/>
                </a:lnTo>
                <a:lnTo>
                  <a:pt x="159889" y="4632776"/>
                </a:lnTo>
                <a:lnTo>
                  <a:pt x="199480" y="4682664"/>
                </a:lnTo>
                <a:lnTo>
                  <a:pt x="242717" y="4729333"/>
                </a:lnTo>
                <a:lnTo>
                  <a:pt x="289387" y="4772570"/>
                </a:lnTo>
                <a:lnTo>
                  <a:pt x="339276" y="4812161"/>
                </a:lnTo>
                <a:lnTo>
                  <a:pt x="392171" y="4847893"/>
                </a:lnTo>
                <a:lnTo>
                  <a:pt x="447858" y="4879553"/>
                </a:lnTo>
                <a:lnTo>
                  <a:pt x="506125" y="4906927"/>
                </a:lnTo>
                <a:lnTo>
                  <a:pt x="566758" y="4929802"/>
                </a:lnTo>
                <a:lnTo>
                  <a:pt x="629544" y="4947966"/>
                </a:lnTo>
                <a:lnTo>
                  <a:pt x="694270" y="4961203"/>
                </a:lnTo>
                <a:lnTo>
                  <a:pt x="760722" y="4969302"/>
                </a:lnTo>
                <a:lnTo>
                  <a:pt x="828687" y="4972050"/>
                </a:lnTo>
                <a:lnTo>
                  <a:pt x="7958074" y="4972050"/>
                </a:lnTo>
                <a:lnTo>
                  <a:pt x="8026045" y="4969302"/>
                </a:lnTo>
                <a:lnTo>
                  <a:pt x="8092503" y="4961203"/>
                </a:lnTo>
                <a:lnTo>
                  <a:pt x="8157236" y="4947966"/>
                </a:lnTo>
                <a:lnTo>
                  <a:pt x="8220029" y="4929802"/>
                </a:lnTo>
                <a:lnTo>
                  <a:pt x="8280669" y="4906927"/>
                </a:lnTo>
                <a:lnTo>
                  <a:pt x="8338944" y="4879553"/>
                </a:lnTo>
                <a:lnTo>
                  <a:pt x="8394639" y="4847893"/>
                </a:lnTo>
                <a:lnTo>
                  <a:pt x="8447542" y="4812161"/>
                </a:lnTo>
                <a:lnTo>
                  <a:pt x="8497438" y="4772570"/>
                </a:lnTo>
                <a:lnTo>
                  <a:pt x="8544115" y="4729333"/>
                </a:lnTo>
                <a:lnTo>
                  <a:pt x="8587359" y="4682664"/>
                </a:lnTo>
                <a:lnTo>
                  <a:pt x="8626957" y="4632776"/>
                </a:lnTo>
                <a:lnTo>
                  <a:pt x="8662696" y="4579882"/>
                </a:lnTo>
                <a:lnTo>
                  <a:pt x="8694361" y="4524195"/>
                </a:lnTo>
                <a:lnTo>
                  <a:pt x="8721740" y="4465929"/>
                </a:lnTo>
                <a:lnTo>
                  <a:pt x="8744620" y="4405297"/>
                </a:lnTo>
                <a:lnTo>
                  <a:pt x="8762787" y="4342512"/>
                </a:lnTo>
                <a:lnTo>
                  <a:pt x="8776027" y="4277788"/>
                </a:lnTo>
                <a:lnTo>
                  <a:pt x="8784128" y="4211338"/>
                </a:lnTo>
                <a:lnTo>
                  <a:pt x="8786876" y="4143375"/>
                </a:lnTo>
                <a:lnTo>
                  <a:pt x="8786876" y="828675"/>
                </a:lnTo>
                <a:lnTo>
                  <a:pt x="8784128" y="760704"/>
                </a:lnTo>
                <a:lnTo>
                  <a:pt x="8776027" y="694249"/>
                </a:lnTo>
                <a:lnTo>
                  <a:pt x="8762787" y="629520"/>
                </a:lnTo>
                <a:lnTo>
                  <a:pt x="8744620" y="566732"/>
                </a:lnTo>
                <a:lnTo>
                  <a:pt x="8721740" y="506098"/>
                </a:lnTo>
                <a:lnTo>
                  <a:pt x="8694361" y="447831"/>
                </a:lnTo>
                <a:lnTo>
                  <a:pt x="8662696" y="392145"/>
                </a:lnTo>
                <a:lnTo>
                  <a:pt x="8626957" y="339251"/>
                </a:lnTo>
                <a:lnTo>
                  <a:pt x="8587359" y="289364"/>
                </a:lnTo>
                <a:lnTo>
                  <a:pt x="8544115" y="242697"/>
                </a:lnTo>
                <a:lnTo>
                  <a:pt x="8497438" y="199462"/>
                </a:lnTo>
                <a:lnTo>
                  <a:pt x="8447542" y="159873"/>
                </a:lnTo>
                <a:lnTo>
                  <a:pt x="8394639" y="124144"/>
                </a:lnTo>
                <a:lnTo>
                  <a:pt x="8338944" y="92486"/>
                </a:lnTo>
                <a:lnTo>
                  <a:pt x="8280669" y="65115"/>
                </a:lnTo>
                <a:lnTo>
                  <a:pt x="8220029" y="42242"/>
                </a:lnTo>
                <a:lnTo>
                  <a:pt x="8157236" y="24081"/>
                </a:lnTo>
                <a:lnTo>
                  <a:pt x="8092503" y="10844"/>
                </a:lnTo>
                <a:lnTo>
                  <a:pt x="8026045" y="2746"/>
                </a:lnTo>
                <a:lnTo>
                  <a:pt x="7958074" y="0"/>
                </a:lnTo>
                <a:lnTo>
                  <a:pt x="828687" y="0"/>
                </a:lnTo>
                <a:lnTo>
                  <a:pt x="760722" y="2746"/>
                </a:lnTo>
                <a:lnTo>
                  <a:pt x="694270" y="10844"/>
                </a:lnTo>
                <a:lnTo>
                  <a:pt x="629544" y="24081"/>
                </a:lnTo>
                <a:lnTo>
                  <a:pt x="566758" y="42242"/>
                </a:lnTo>
                <a:lnTo>
                  <a:pt x="506125" y="65115"/>
                </a:lnTo>
                <a:lnTo>
                  <a:pt x="447858" y="92486"/>
                </a:lnTo>
                <a:lnTo>
                  <a:pt x="392171" y="124144"/>
                </a:lnTo>
                <a:lnTo>
                  <a:pt x="339276" y="159873"/>
                </a:lnTo>
                <a:lnTo>
                  <a:pt x="289387" y="199462"/>
                </a:lnTo>
                <a:lnTo>
                  <a:pt x="242717" y="242697"/>
                </a:lnTo>
                <a:lnTo>
                  <a:pt x="199480" y="289364"/>
                </a:lnTo>
                <a:lnTo>
                  <a:pt x="159889" y="339251"/>
                </a:lnTo>
                <a:lnTo>
                  <a:pt x="124156" y="392145"/>
                </a:lnTo>
                <a:lnTo>
                  <a:pt x="92496" y="447831"/>
                </a:lnTo>
                <a:lnTo>
                  <a:pt x="65122" y="506098"/>
                </a:lnTo>
                <a:lnTo>
                  <a:pt x="42247" y="566732"/>
                </a:lnTo>
                <a:lnTo>
                  <a:pt x="24083" y="629520"/>
                </a:lnTo>
                <a:lnTo>
                  <a:pt x="10846" y="694249"/>
                </a:lnTo>
                <a:lnTo>
                  <a:pt x="2747" y="760704"/>
                </a:lnTo>
                <a:lnTo>
                  <a:pt x="0" y="8286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2875" y="1412875"/>
            <a:ext cx="8786876" cy="4972050"/>
          </a:xfrm>
          <a:custGeom>
            <a:avLst/>
            <a:gdLst/>
            <a:ahLst/>
            <a:cxnLst/>
            <a:rect l="l" t="t" r="r" b="b"/>
            <a:pathLst>
              <a:path w="8786876" h="4972050">
                <a:moveTo>
                  <a:pt x="0" y="828675"/>
                </a:moveTo>
                <a:lnTo>
                  <a:pt x="2747" y="760704"/>
                </a:lnTo>
                <a:lnTo>
                  <a:pt x="10846" y="694249"/>
                </a:lnTo>
                <a:lnTo>
                  <a:pt x="24083" y="629520"/>
                </a:lnTo>
                <a:lnTo>
                  <a:pt x="42247" y="566732"/>
                </a:lnTo>
                <a:lnTo>
                  <a:pt x="65122" y="506098"/>
                </a:lnTo>
                <a:lnTo>
                  <a:pt x="92496" y="447831"/>
                </a:lnTo>
                <a:lnTo>
                  <a:pt x="124156" y="392145"/>
                </a:lnTo>
                <a:lnTo>
                  <a:pt x="159889" y="339251"/>
                </a:lnTo>
                <a:lnTo>
                  <a:pt x="199480" y="289364"/>
                </a:lnTo>
                <a:lnTo>
                  <a:pt x="242717" y="242697"/>
                </a:lnTo>
                <a:lnTo>
                  <a:pt x="289387" y="199462"/>
                </a:lnTo>
                <a:lnTo>
                  <a:pt x="339276" y="159873"/>
                </a:lnTo>
                <a:lnTo>
                  <a:pt x="392171" y="124144"/>
                </a:lnTo>
                <a:lnTo>
                  <a:pt x="447858" y="92486"/>
                </a:lnTo>
                <a:lnTo>
                  <a:pt x="506125" y="65115"/>
                </a:lnTo>
                <a:lnTo>
                  <a:pt x="566758" y="42242"/>
                </a:lnTo>
                <a:lnTo>
                  <a:pt x="629544" y="24081"/>
                </a:lnTo>
                <a:lnTo>
                  <a:pt x="694270" y="10844"/>
                </a:lnTo>
                <a:lnTo>
                  <a:pt x="760722" y="2746"/>
                </a:lnTo>
                <a:lnTo>
                  <a:pt x="828687" y="0"/>
                </a:lnTo>
                <a:lnTo>
                  <a:pt x="7958074" y="0"/>
                </a:lnTo>
                <a:lnTo>
                  <a:pt x="8026045" y="2746"/>
                </a:lnTo>
                <a:lnTo>
                  <a:pt x="8092503" y="10844"/>
                </a:lnTo>
                <a:lnTo>
                  <a:pt x="8157236" y="24081"/>
                </a:lnTo>
                <a:lnTo>
                  <a:pt x="8220029" y="42242"/>
                </a:lnTo>
                <a:lnTo>
                  <a:pt x="8280669" y="65115"/>
                </a:lnTo>
                <a:lnTo>
                  <a:pt x="8338944" y="92486"/>
                </a:lnTo>
                <a:lnTo>
                  <a:pt x="8394639" y="124144"/>
                </a:lnTo>
                <a:lnTo>
                  <a:pt x="8447542" y="159873"/>
                </a:lnTo>
                <a:lnTo>
                  <a:pt x="8497438" y="199462"/>
                </a:lnTo>
                <a:lnTo>
                  <a:pt x="8544115" y="242697"/>
                </a:lnTo>
                <a:lnTo>
                  <a:pt x="8587359" y="289364"/>
                </a:lnTo>
                <a:lnTo>
                  <a:pt x="8626957" y="339251"/>
                </a:lnTo>
                <a:lnTo>
                  <a:pt x="8662696" y="392145"/>
                </a:lnTo>
                <a:lnTo>
                  <a:pt x="8694361" y="447831"/>
                </a:lnTo>
                <a:lnTo>
                  <a:pt x="8721740" y="506098"/>
                </a:lnTo>
                <a:lnTo>
                  <a:pt x="8744620" y="566732"/>
                </a:lnTo>
                <a:lnTo>
                  <a:pt x="8762787" y="629520"/>
                </a:lnTo>
                <a:lnTo>
                  <a:pt x="8776027" y="694249"/>
                </a:lnTo>
                <a:lnTo>
                  <a:pt x="8784128" y="760704"/>
                </a:lnTo>
                <a:lnTo>
                  <a:pt x="8786876" y="828675"/>
                </a:lnTo>
                <a:lnTo>
                  <a:pt x="8786876" y="4143375"/>
                </a:lnTo>
                <a:lnTo>
                  <a:pt x="8784128" y="4211338"/>
                </a:lnTo>
                <a:lnTo>
                  <a:pt x="8776027" y="4277788"/>
                </a:lnTo>
                <a:lnTo>
                  <a:pt x="8762787" y="4342512"/>
                </a:lnTo>
                <a:lnTo>
                  <a:pt x="8744620" y="4405297"/>
                </a:lnTo>
                <a:lnTo>
                  <a:pt x="8721740" y="4465929"/>
                </a:lnTo>
                <a:lnTo>
                  <a:pt x="8694361" y="4524195"/>
                </a:lnTo>
                <a:lnTo>
                  <a:pt x="8662696" y="4579882"/>
                </a:lnTo>
                <a:lnTo>
                  <a:pt x="8626957" y="4632776"/>
                </a:lnTo>
                <a:lnTo>
                  <a:pt x="8587359" y="4682664"/>
                </a:lnTo>
                <a:lnTo>
                  <a:pt x="8544115" y="4729333"/>
                </a:lnTo>
                <a:lnTo>
                  <a:pt x="8497438" y="4772570"/>
                </a:lnTo>
                <a:lnTo>
                  <a:pt x="8447542" y="4812161"/>
                </a:lnTo>
                <a:lnTo>
                  <a:pt x="8394639" y="4847893"/>
                </a:lnTo>
                <a:lnTo>
                  <a:pt x="8338944" y="4879553"/>
                </a:lnTo>
                <a:lnTo>
                  <a:pt x="8280669" y="4906927"/>
                </a:lnTo>
                <a:lnTo>
                  <a:pt x="8220029" y="4929802"/>
                </a:lnTo>
                <a:lnTo>
                  <a:pt x="8157236" y="4947966"/>
                </a:lnTo>
                <a:lnTo>
                  <a:pt x="8092503" y="4961203"/>
                </a:lnTo>
                <a:lnTo>
                  <a:pt x="8026045" y="4969302"/>
                </a:lnTo>
                <a:lnTo>
                  <a:pt x="7958074" y="4972050"/>
                </a:lnTo>
                <a:lnTo>
                  <a:pt x="828687" y="4972050"/>
                </a:lnTo>
                <a:lnTo>
                  <a:pt x="760722" y="4969302"/>
                </a:lnTo>
                <a:lnTo>
                  <a:pt x="694270" y="4961203"/>
                </a:lnTo>
                <a:lnTo>
                  <a:pt x="629544" y="4947966"/>
                </a:lnTo>
                <a:lnTo>
                  <a:pt x="566758" y="4929802"/>
                </a:lnTo>
                <a:lnTo>
                  <a:pt x="506125" y="4906927"/>
                </a:lnTo>
                <a:lnTo>
                  <a:pt x="447858" y="4879553"/>
                </a:lnTo>
                <a:lnTo>
                  <a:pt x="392171" y="4847893"/>
                </a:lnTo>
                <a:lnTo>
                  <a:pt x="339276" y="4812161"/>
                </a:lnTo>
                <a:lnTo>
                  <a:pt x="289387" y="4772570"/>
                </a:lnTo>
                <a:lnTo>
                  <a:pt x="242717" y="4729333"/>
                </a:lnTo>
                <a:lnTo>
                  <a:pt x="199480" y="4682664"/>
                </a:lnTo>
                <a:lnTo>
                  <a:pt x="159889" y="4632776"/>
                </a:lnTo>
                <a:lnTo>
                  <a:pt x="124156" y="4579882"/>
                </a:lnTo>
                <a:lnTo>
                  <a:pt x="92496" y="4524195"/>
                </a:lnTo>
                <a:lnTo>
                  <a:pt x="65122" y="4465929"/>
                </a:lnTo>
                <a:lnTo>
                  <a:pt x="42247" y="4405297"/>
                </a:lnTo>
                <a:lnTo>
                  <a:pt x="24083" y="4342512"/>
                </a:lnTo>
                <a:lnTo>
                  <a:pt x="10846" y="4277788"/>
                </a:lnTo>
                <a:lnTo>
                  <a:pt x="2747" y="4211338"/>
                </a:lnTo>
                <a:lnTo>
                  <a:pt x="0" y="4143375"/>
                </a:lnTo>
                <a:lnTo>
                  <a:pt x="0" y="828675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541524" y="312585"/>
            <a:ext cx="504222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Risk Değerl</a:t>
            </a:r>
            <a:r>
              <a:rPr sz="28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ndirme</a:t>
            </a:r>
            <a:r>
              <a:rPr sz="2800" b="1" spc="-1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Yönetmeliği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83766" y="1786191"/>
            <a:ext cx="981979" cy="545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275"/>
              </a:lnSpc>
              <a:spcBef>
                <a:spcPts val="213"/>
              </a:spcBef>
            </a:pPr>
            <a:r>
              <a:rPr sz="6150" b="1" spc="0" baseline="3330" dirty="0">
                <a:latin typeface="Calibri"/>
                <a:cs typeface="Calibri"/>
              </a:rPr>
              <a:t>Risk</a:t>
            </a:r>
            <a:endParaRPr sz="41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79899" y="1786191"/>
            <a:ext cx="4784878" cy="545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275"/>
              </a:lnSpc>
              <a:spcBef>
                <a:spcPts val="213"/>
              </a:spcBef>
            </a:pPr>
            <a:r>
              <a:rPr sz="6150" b="1" spc="0" baseline="3330" dirty="0">
                <a:latin typeface="Calibri"/>
                <a:cs typeface="Calibri"/>
              </a:rPr>
              <a:t>de</a:t>
            </a:r>
            <a:r>
              <a:rPr sz="6150" b="1" spc="-34" baseline="3330" dirty="0">
                <a:latin typeface="Calibri"/>
                <a:cs typeface="Calibri"/>
              </a:rPr>
              <a:t>ğ</a:t>
            </a:r>
            <a:r>
              <a:rPr sz="6150" b="1" spc="0" baseline="3330" dirty="0">
                <a:latin typeface="Calibri"/>
                <a:cs typeface="Calibri"/>
              </a:rPr>
              <a:t>erlendi</a:t>
            </a:r>
            <a:r>
              <a:rPr sz="6150" b="1" spc="9" baseline="3330" dirty="0">
                <a:latin typeface="Calibri"/>
                <a:cs typeface="Calibri"/>
              </a:rPr>
              <a:t>r</a:t>
            </a:r>
            <a:r>
              <a:rPr sz="6150" b="1" spc="0" baseline="3330" dirty="0">
                <a:latin typeface="Calibri"/>
                <a:cs typeface="Calibri"/>
              </a:rPr>
              <a:t>mesi</a:t>
            </a:r>
            <a:r>
              <a:rPr sz="6150" b="1" spc="19" baseline="3330" dirty="0">
                <a:latin typeface="Calibri"/>
                <a:cs typeface="Calibri"/>
              </a:rPr>
              <a:t> </a:t>
            </a:r>
            <a:r>
              <a:rPr sz="6150" b="1" spc="0" baseline="3330" dirty="0">
                <a:latin typeface="Calibri"/>
                <a:cs typeface="Calibri"/>
              </a:rPr>
              <a:t>ekibi</a:t>
            </a:r>
            <a:endParaRPr sz="41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64312" y="2411031"/>
            <a:ext cx="1785961" cy="545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275"/>
              </a:lnSpc>
              <a:spcBef>
                <a:spcPts val="213"/>
              </a:spcBef>
            </a:pPr>
            <a:r>
              <a:rPr sz="6150" b="1" spc="0" baseline="3330" dirty="0">
                <a:latin typeface="Calibri"/>
                <a:cs typeface="Calibri"/>
              </a:rPr>
              <a:t>M</a:t>
            </a:r>
            <a:r>
              <a:rPr sz="6150" b="1" spc="9" baseline="3330" dirty="0">
                <a:latin typeface="Calibri"/>
                <a:cs typeface="Calibri"/>
              </a:rPr>
              <a:t>A</a:t>
            </a:r>
            <a:r>
              <a:rPr sz="6150" b="1" spc="0" baseline="3330" dirty="0">
                <a:latin typeface="Calibri"/>
                <a:cs typeface="Calibri"/>
              </a:rPr>
              <a:t>D</a:t>
            </a:r>
            <a:r>
              <a:rPr sz="6150" b="1" spc="9" baseline="3330" dirty="0">
                <a:latin typeface="Calibri"/>
                <a:cs typeface="Calibri"/>
              </a:rPr>
              <a:t>D</a:t>
            </a:r>
            <a:r>
              <a:rPr sz="6150" b="1" spc="0" baseline="3330" dirty="0">
                <a:latin typeface="Calibri"/>
                <a:cs typeface="Calibri"/>
              </a:rPr>
              <a:t>E</a:t>
            </a:r>
            <a:endParaRPr sz="4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333752" y="2411031"/>
            <a:ext cx="367247" cy="545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275"/>
              </a:lnSpc>
              <a:spcBef>
                <a:spcPts val="213"/>
              </a:spcBef>
            </a:pPr>
            <a:r>
              <a:rPr sz="6150" b="1" spc="0" baseline="3330" dirty="0">
                <a:latin typeface="Calibri"/>
                <a:cs typeface="Calibri"/>
              </a:rPr>
              <a:t>6</a:t>
            </a:r>
            <a:endParaRPr sz="4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784094" y="2411031"/>
            <a:ext cx="362649" cy="545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275"/>
              </a:lnSpc>
              <a:spcBef>
                <a:spcPts val="213"/>
              </a:spcBef>
            </a:pPr>
            <a:r>
              <a:rPr sz="6150" b="1" spc="0" baseline="3330" dirty="0">
                <a:latin typeface="Calibri"/>
                <a:cs typeface="Calibri"/>
              </a:rPr>
              <a:t>–</a:t>
            </a:r>
            <a:endParaRPr sz="4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29864" y="2411031"/>
            <a:ext cx="681901" cy="545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275"/>
              </a:lnSpc>
              <a:spcBef>
                <a:spcPts val="213"/>
              </a:spcBef>
            </a:pPr>
            <a:r>
              <a:rPr sz="6150" spc="0" baseline="3330" dirty="0">
                <a:latin typeface="Calibri"/>
                <a:cs typeface="Calibri"/>
              </a:rPr>
              <a:t>(</a:t>
            </a:r>
            <a:r>
              <a:rPr sz="6150" spc="-4" baseline="3330" dirty="0">
                <a:latin typeface="Calibri"/>
                <a:cs typeface="Calibri"/>
              </a:rPr>
              <a:t>1</a:t>
            </a:r>
            <a:r>
              <a:rPr sz="6150" spc="0" baseline="3330" dirty="0">
                <a:latin typeface="Calibri"/>
                <a:cs typeface="Calibri"/>
              </a:rPr>
              <a:t>)</a:t>
            </a:r>
            <a:endParaRPr sz="4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94150" y="2411031"/>
            <a:ext cx="945633" cy="545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275"/>
              </a:lnSpc>
              <a:spcBef>
                <a:spcPts val="213"/>
              </a:spcBef>
            </a:pPr>
            <a:r>
              <a:rPr sz="6150" spc="0" baseline="3330" dirty="0">
                <a:latin typeface="Calibri"/>
                <a:cs typeface="Calibri"/>
              </a:rPr>
              <a:t>Risk</a:t>
            </a:r>
            <a:endParaRPr sz="4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21580" y="2411031"/>
            <a:ext cx="3666960" cy="545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275"/>
              </a:lnSpc>
              <a:spcBef>
                <a:spcPts val="213"/>
              </a:spcBef>
            </a:pPr>
            <a:r>
              <a:rPr sz="6150" spc="0" baseline="3330" dirty="0">
                <a:latin typeface="Calibri"/>
                <a:cs typeface="Calibri"/>
              </a:rPr>
              <a:t>de</a:t>
            </a:r>
            <a:r>
              <a:rPr sz="6150" spc="-34" baseline="3330" dirty="0">
                <a:latin typeface="Calibri"/>
                <a:cs typeface="Calibri"/>
              </a:rPr>
              <a:t>ğ</a:t>
            </a:r>
            <a:r>
              <a:rPr sz="6150" spc="0" baseline="3330" dirty="0">
                <a:latin typeface="Calibri"/>
                <a:cs typeface="Calibri"/>
              </a:rPr>
              <a:t>er</a:t>
            </a:r>
            <a:r>
              <a:rPr sz="6150" spc="-14" baseline="3330" dirty="0">
                <a:latin typeface="Calibri"/>
                <a:cs typeface="Calibri"/>
              </a:rPr>
              <a:t>l</a:t>
            </a:r>
            <a:r>
              <a:rPr sz="6150" spc="0" baseline="3330" dirty="0">
                <a:latin typeface="Calibri"/>
                <a:cs typeface="Calibri"/>
              </a:rPr>
              <a:t>end</a:t>
            </a:r>
            <a:r>
              <a:rPr sz="6150" spc="-9" baseline="3330" dirty="0">
                <a:latin typeface="Calibri"/>
                <a:cs typeface="Calibri"/>
              </a:rPr>
              <a:t>i</a:t>
            </a:r>
            <a:r>
              <a:rPr sz="6150" spc="0" baseline="3330" dirty="0">
                <a:latin typeface="Calibri"/>
                <a:cs typeface="Calibri"/>
              </a:rPr>
              <a:t>rmes</a:t>
            </a:r>
            <a:r>
              <a:rPr sz="6150" spc="-9" baseline="3330" dirty="0">
                <a:latin typeface="Calibri"/>
                <a:cs typeface="Calibri"/>
              </a:rPr>
              <a:t>i</a:t>
            </a:r>
            <a:r>
              <a:rPr sz="6150" spc="0" baseline="3330" dirty="0">
                <a:latin typeface="Calibri"/>
                <a:cs typeface="Calibri"/>
              </a:rPr>
              <a:t>,</a:t>
            </a:r>
            <a:endParaRPr sz="4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4312" y="3035871"/>
            <a:ext cx="2285238" cy="117100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78105">
              <a:lnSpc>
                <a:spcPts val="4275"/>
              </a:lnSpc>
              <a:spcBef>
                <a:spcPts val="213"/>
              </a:spcBef>
            </a:pPr>
            <a:r>
              <a:rPr sz="6150" spc="0" baseline="3330" dirty="0">
                <a:latin typeface="Calibri"/>
                <a:cs typeface="Calibri"/>
              </a:rPr>
              <a:t>i</a:t>
            </a:r>
            <a:r>
              <a:rPr sz="6150" spc="-59" baseline="3330" dirty="0">
                <a:latin typeface="Calibri"/>
                <a:cs typeface="Calibri"/>
              </a:rPr>
              <a:t>ş</a:t>
            </a:r>
            <a:r>
              <a:rPr sz="6150" spc="-54" baseline="3330" dirty="0">
                <a:latin typeface="Calibri"/>
                <a:cs typeface="Calibri"/>
              </a:rPr>
              <a:t>v</a:t>
            </a:r>
            <a:r>
              <a:rPr sz="6150" spc="0" baseline="3330" dirty="0">
                <a:latin typeface="Calibri"/>
                <a:cs typeface="Calibri"/>
              </a:rPr>
              <a:t>e</a:t>
            </a:r>
            <a:r>
              <a:rPr sz="6150" spc="-54" baseline="3330" dirty="0">
                <a:latin typeface="Calibri"/>
                <a:cs typeface="Calibri"/>
              </a:rPr>
              <a:t>r</a:t>
            </a:r>
            <a:r>
              <a:rPr sz="6150" spc="0" baseline="3330" dirty="0">
                <a:latin typeface="Calibri"/>
                <a:cs typeface="Calibri"/>
              </a:rPr>
              <a:t>enin</a:t>
            </a:r>
            <a:endParaRPr sz="4100">
              <a:latin typeface="Calibri"/>
              <a:cs typeface="Calibri"/>
            </a:endParaRPr>
          </a:p>
          <a:p>
            <a:pPr marL="12700">
              <a:lnSpc>
                <a:spcPts val="4920"/>
              </a:lnSpc>
              <a:spcBef>
                <a:spcPts val="32"/>
              </a:spcBef>
            </a:pPr>
            <a:r>
              <a:rPr sz="6150" spc="-50" baseline="1332" dirty="0">
                <a:latin typeface="Calibri"/>
                <a:cs typeface="Calibri"/>
              </a:rPr>
              <a:t>t</a:t>
            </a:r>
            <a:r>
              <a:rPr sz="6150" spc="0" baseline="1332" dirty="0">
                <a:latin typeface="Calibri"/>
                <a:cs typeface="Calibri"/>
              </a:rPr>
              <a:t>a</a:t>
            </a:r>
            <a:r>
              <a:rPr sz="6150" spc="-94" baseline="1332" dirty="0">
                <a:latin typeface="Calibri"/>
                <a:cs typeface="Calibri"/>
              </a:rPr>
              <a:t>r</a:t>
            </a:r>
            <a:r>
              <a:rPr sz="6150" spc="-25" baseline="1332" dirty="0">
                <a:latin typeface="Calibri"/>
                <a:cs typeface="Calibri"/>
              </a:rPr>
              <a:t>a</a:t>
            </a:r>
            <a:r>
              <a:rPr sz="6150" spc="0" baseline="1332" dirty="0">
                <a:latin typeface="Calibri"/>
                <a:cs typeface="Calibri"/>
              </a:rPr>
              <a:t>fından</a:t>
            </a:r>
            <a:endParaRPr sz="41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01848" y="3035871"/>
            <a:ext cx="2654693" cy="545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275"/>
              </a:lnSpc>
              <a:spcBef>
                <a:spcPts val="213"/>
              </a:spcBef>
            </a:pPr>
            <a:r>
              <a:rPr sz="6150" spc="0" baseline="3330" dirty="0">
                <a:latin typeface="Calibri"/>
                <a:cs typeface="Calibri"/>
              </a:rPr>
              <a:t>olu</a:t>
            </a:r>
            <a:r>
              <a:rPr sz="6150" spc="-54" baseline="3330" dirty="0">
                <a:latin typeface="Calibri"/>
                <a:cs typeface="Calibri"/>
              </a:rPr>
              <a:t>ş</a:t>
            </a:r>
            <a:r>
              <a:rPr sz="6150" spc="0" baseline="3330" dirty="0">
                <a:latin typeface="Calibri"/>
                <a:cs typeface="Calibri"/>
              </a:rPr>
              <a:t>tu</a:t>
            </a:r>
            <a:r>
              <a:rPr sz="6150" spc="-54" baseline="3330" dirty="0">
                <a:latin typeface="Calibri"/>
                <a:cs typeface="Calibri"/>
              </a:rPr>
              <a:t>r</a:t>
            </a:r>
            <a:r>
              <a:rPr sz="6150" spc="0" baseline="3330" dirty="0">
                <a:latin typeface="Calibri"/>
                <a:cs typeface="Calibri"/>
              </a:rPr>
              <a:t>duğu</a:t>
            </a:r>
            <a:endParaRPr sz="41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87846" y="3035871"/>
            <a:ext cx="677787" cy="545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275"/>
              </a:lnSpc>
              <a:spcBef>
                <a:spcPts val="213"/>
              </a:spcBef>
            </a:pPr>
            <a:r>
              <a:rPr sz="6150" spc="0" baseline="3330" dirty="0">
                <a:latin typeface="Calibri"/>
                <a:cs typeface="Calibri"/>
              </a:rPr>
              <a:t>bir</a:t>
            </a:r>
            <a:endParaRPr sz="4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96961" y="3035871"/>
            <a:ext cx="991041" cy="117100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530">
              <a:lnSpc>
                <a:spcPts val="4275"/>
              </a:lnSpc>
              <a:spcBef>
                <a:spcPts val="213"/>
              </a:spcBef>
            </a:pPr>
            <a:r>
              <a:rPr sz="6150" spc="0" baseline="3330" dirty="0">
                <a:latin typeface="Calibri"/>
                <a:cs typeface="Calibri"/>
              </a:rPr>
              <a:t>ek</a:t>
            </a:r>
            <a:r>
              <a:rPr sz="6150" spc="-9" baseline="3330" dirty="0">
                <a:latin typeface="Calibri"/>
                <a:cs typeface="Calibri"/>
              </a:rPr>
              <a:t>i</a:t>
            </a:r>
            <a:r>
              <a:rPr sz="6150" spc="0" baseline="3330" dirty="0">
                <a:latin typeface="Calibri"/>
                <a:cs typeface="Calibri"/>
              </a:rPr>
              <a:t>p</a:t>
            </a:r>
            <a:endParaRPr sz="4100">
              <a:latin typeface="Calibri"/>
              <a:cs typeface="Calibri"/>
            </a:endParaRPr>
          </a:p>
          <a:p>
            <a:pPr marL="57658">
              <a:lnSpc>
                <a:spcPts val="4920"/>
              </a:lnSpc>
              <a:spcBef>
                <a:spcPts val="32"/>
              </a:spcBef>
            </a:pPr>
            <a:r>
              <a:rPr sz="6150" spc="0" baseline="1332" dirty="0">
                <a:latin typeface="Calibri"/>
                <a:cs typeface="Calibri"/>
              </a:rPr>
              <a:t>Risk</a:t>
            </a:r>
            <a:endParaRPr sz="4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64966" y="3660775"/>
            <a:ext cx="3159761" cy="5461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275"/>
              </a:lnSpc>
              <a:spcBef>
                <a:spcPts val="213"/>
              </a:spcBef>
            </a:pPr>
            <a:r>
              <a:rPr sz="6150" spc="-39" baseline="3330" dirty="0">
                <a:latin typeface="Calibri"/>
                <a:cs typeface="Calibri"/>
              </a:rPr>
              <a:t>g</a:t>
            </a:r>
            <a:r>
              <a:rPr sz="6150" spc="0" baseline="3330" dirty="0">
                <a:latin typeface="Calibri"/>
                <a:cs typeface="Calibri"/>
              </a:rPr>
              <a:t>e</a:t>
            </a:r>
            <a:r>
              <a:rPr sz="6150" spc="-69" baseline="3330" dirty="0">
                <a:latin typeface="Calibri"/>
                <a:cs typeface="Calibri"/>
              </a:rPr>
              <a:t>r</a:t>
            </a:r>
            <a:r>
              <a:rPr sz="6150" spc="0" baseline="3330" dirty="0">
                <a:latin typeface="Calibri"/>
                <a:cs typeface="Calibri"/>
              </a:rPr>
              <a:t>çekle</a:t>
            </a:r>
            <a:r>
              <a:rPr sz="6150" spc="-54" baseline="3330" dirty="0">
                <a:latin typeface="Calibri"/>
                <a:cs typeface="Calibri"/>
              </a:rPr>
              <a:t>ş</a:t>
            </a:r>
            <a:r>
              <a:rPr sz="6150" spc="0" baseline="3330" dirty="0">
                <a:latin typeface="Calibri"/>
                <a:cs typeface="Calibri"/>
              </a:rPr>
              <a:t>ti</a:t>
            </a:r>
            <a:r>
              <a:rPr sz="6150" spc="-14" baseline="3330" dirty="0">
                <a:latin typeface="Calibri"/>
                <a:cs typeface="Calibri"/>
              </a:rPr>
              <a:t>r</a:t>
            </a:r>
            <a:r>
              <a:rPr sz="6150" spc="0" baseline="3330" dirty="0">
                <a:latin typeface="Calibri"/>
                <a:cs typeface="Calibri"/>
              </a:rPr>
              <a:t>il</a:t>
            </a:r>
            <a:r>
              <a:rPr sz="6150" spc="-14" baseline="3330" dirty="0">
                <a:latin typeface="Calibri"/>
                <a:cs typeface="Calibri"/>
              </a:rPr>
              <a:t>i</a:t>
            </a:r>
            <a:r>
              <a:rPr sz="6150" spc="-414" baseline="3330" dirty="0">
                <a:latin typeface="Calibri"/>
                <a:cs typeface="Calibri"/>
              </a:rPr>
              <a:t>r</a:t>
            </a:r>
            <a:r>
              <a:rPr sz="6150" spc="0" baseline="3330" dirty="0">
                <a:latin typeface="Calibri"/>
                <a:cs typeface="Calibri"/>
              </a:rPr>
              <a:t>.</a:t>
            </a:r>
            <a:endParaRPr sz="4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4312" y="4285805"/>
            <a:ext cx="3536849" cy="117068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275"/>
              </a:lnSpc>
              <a:spcBef>
                <a:spcPts val="213"/>
              </a:spcBef>
            </a:pPr>
            <a:r>
              <a:rPr sz="6150" spc="0" baseline="3330" dirty="0">
                <a:latin typeface="Calibri"/>
                <a:cs typeface="Calibri"/>
              </a:rPr>
              <a:t>de</a:t>
            </a:r>
            <a:r>
              <a:rPr sz="6150" spc="-44" baseline="3330" dirty="0">
                <a:latin typeface="Calibri"/>
                <a:cs typeface="Calibri"/>
              </a:rPr>
              <a:t>ğ</a:t>
            </a:r>
            <a:r>
              <a:rPr sz="6150" spc="0" baseline="3330" dirty="0">
                <a:latin typeface="Calibri"/>
                <a:cs typeface="Calibri"/>
              </a:rPr>
              <a:t>er</a:t>
            </a:r>
            <a:r>
              <a:rPr sz="6150" spc="-14" baseline="3330" dirty="0">
                <a:latin typeface="Calibri"/>
                <a:cs typeface="Calibri"/>
              </a:rPr>
              <a:t>l</a:t>
            </a:r>
            <a:r>
              <a:rPr sz="6150" spc="0" baseline="3330" dirty="0">
                <a:latin typeface="Calibri"/>
                <a:cs typeface="Calibri"/>
              </a:rPr>
              <a:t>endi</a:t>
            </a:r>
            <a:r>
              <a:rPr sz="6150" spc="-14" baseline="3330" dirty="0">
                <a:latin typeface="Calibri"/>
                <a:cs typeface="Calibri"/>
              </a:rPr>
              <a:t>r</a:t>
            </a:r>
            <a:r>
              <a:rPr sz="6150" spc="0" baseline="3330" dirty="0">
                <a:latin typeface="Calibri"/>
                <a:cs typeface="Calibri"/>
              </a:rPr>
              <a:t>mesi</a:t>
            </a:r>
            <a:endParaRPr sz="4100">
              <a:latin typeface="Calibri"/>
              <a:cs typeface="Calibri"/>
            </a:endParaRPr>
          </a:p>
          <a:p>
            <a:pPr marL="12700" marR="78066">
              <a:lnSpc>
                <a:spcPts val="4920"/>
              </a:lnSpc>
              <a:spcBef>
                <a:spcPts val="32"/>
              </a:spcBef>
            </a:pPr>
            <a:r>
              <a:rPr sz="6150" spc="0" baseline="1332" dirty="0">
                <a:latin typeface="Calibri"/>
                <a:cs typeface="Calibri"/>
              </a:rPr>
              <a:t>oluşu</a:t>
            </a:r>
            <a:r>
              <a:rPr sz="6150" spc="-409" baseline="1332" dirty="0">
                <a:latin typeface="Calibri"/>
                <a:cs typeface="Calibri"/>
              </a:rPr>
              <a:t>r</a:t>
            </a:r>
            <a:r>
              <a:rPr sz="6150" spc="0" baseline="1332" dirty="0">
                <a:latin typeface="Calibri"/>
                <a:cs typeface="Calibri"/>
              </a:rPr>
              <a:t>.</a:t>
            </a:r>
            <a:endParaRPr sz="4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87114" y="4285805"/>
            <a:ext cx="1109745" cy="545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275"/>
              </a:lnSpc>
              <a:spcBef>
                <a:spcPts val="213"/>
              </a:spcBef>
            </a:pPr>
            <a:r>
              <a:rPr sz="6150" spc="0" baseline="3330" dirty="0">
                <a:latin typeface="Calibri"/>
                <a:cs typeface="Calibri"/>
              </a:rPr>
              <a:t>eki</a:t>
            </a:r>
            <a:r>
              <a:rPr sz="6150" spc="-9" baseline="3330" dirty="0">
                <a:latin typeface="Calibri"/>
                <a:cs typeface="Calibri"/>
              </a:rPr>
              <a:t>b</a:t>
            </a:r>
            <a:r>
              <a:rPr sz="6150" spc="0" baseline="3330" dirty="0">
                <a:latin typeface="Calibri"/>
                <a:cs typeface="Calibri"/>
              </a:rPr>
              <a:t>i</a:t>
            </a:r>
            <a:endParaRPr sz="4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82946" y="4285805"/>
            <a:ext cx="3404135" cy="545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275"/>
              </a:lnSpc>
              <a:spcBef>
                <a:spcPts val="213"/>
              </a:spcBef>
            </a:pPr>
            <a:r>
              <a:rPr sz="6150" spc="0" baseline="3330" dirty="0">
                <a:latin typeface="Calibri"/>
                <a:cs typeface="Calibri"/>
              </a:rPr>
              <a:t>aşağ</a:t>
            </a:r>
            <a:r>
              <a:rPr sz="6150" spc="-9" baseline="3330" dirty="0">
                <a:latin typeface="Calibri"/>
                <a:cs typeface="Calibri"/>
              </a:rPr>
              <a:t>ı</a:t>
            </a:r>
            <a:r>
              <a:rPr sz="6150" spc="0" baseline="3330" dirty="0">
                <a:latin typeface="Calibri"/>
                <a:cs typeface="Calibri"/>
              </a:rPr>
              <a:t>dakil</a:t>
            </a:r>
            <a:r>
              <a:rPr sz="6150" spc="-14" baseline="3330" dirty="0">
                <a:latin typeface="Calibri"/>
                <a:cs typeface="Calibri"/>
              </a:rPr>
              <a:t>e</a:t>
            </a:r>
            <a:r>
              <a:rPr sz="6150" spc="-59" baseline="3330" dirty="0">
                <a:latin typeface="Calibri"/>
                <a:cs typeface="Calibri"/>
              </a:rPr>
              <a:t>r</a:t>
            </a:r>
            <a:r>
              <a:rPr sz="6150" spc="0" baseline="3330" dirty="0">
                <a:latin typeface="Calibri"/>
                <a:cs typeface="Calibri"/>
              </a:rPr>
              <a:t>den</a:t>
            </a:r>
            <a:endParaRPr sz="41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27974" y="6463538"/>
            <a:ext cx="202133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sz="1800" spc="0" baseline="2275" dirty="0">
                <a:solidFill>
                  <a:srgbClr val="888888"/>
                </a:solidFill>
                <a:latin typeface="Calibri"/>
                <a:cs typeface="Calibri"/>
              </a:rPr>
              <a:t>12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23" name="Resim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2875" y="1368425"/>
            <a:ext cx="8786876" cy="4727575"/>
          </a:xfrm>
          <a:custGeom>
            <a:avLst/>
            <a:gdLst/>
            <a:ahLst/>
            <a:cxnLst/>
            <a:rect l="l" t="t" r="r" b="b"/>
            <a:pathLst>
              <a:path w="8786876" h="2554351">
                <a:moveTo>
                  <a:pt x="0" y="425703"/>
                </a:moveTo>
                <a:lnTo>
                  <a:pt x="0" y="2128520"/>
                </a:lnTo>
                <a:lnTo>
                  <a:pt x="1411" y="2163448"/>
                </a:lnTo>
                <a:lnTo>
                  <a:pt x="12372" y="2230859"/>
                </a:lnTo>
                <a:lnTo>
                  <a:pt x="33455" y="2294282"/>
                </a:lnTo>
                <a:lnTo>
                  <a:pt x="63782" y="2352840"/>
                </a:lnTo>
                <a:lnTo>
                  <a:pt x="102478" y="2405656"/>
                </a:lnTo>
                <a:lnTo>
                  <a:pt x="148665" y="2451853"/>
                </a:lnTo>
                <a:lnTo>
                  <a:pt x="201468" y="2490557"/>
                </a:lnTo>
                <a:lnTo>
                  <a:pt x="260009" y="2520890"/>
                </a:lnTo>
                <a:lnTo>
                  <a:pt x="323412" y="2541976"/>
                </a:lnTo>
                <a:lnTo>
                  <a:pt x="390801" y="2552939"/>
                </a:lnTo>
                <a:lnTo>
                  <a:pt x="425716" y="2554351"/>
                </a:lnTo>
                <a:lnTo>
                  <a:pt x="8361045" y="2554351"/>
                </a:lnTo>
                <a:lnTo>
                  <a:pt x="8430122" y="2548778"/>
                </a:lnTo>
                <a:lnTo>
                  <a:pt x="8495649" y="2532644"/>
                </a:lnTo>
                <a:lnTo>
                  <a:pt x="8556749" y="2506825"/>
                </a:lnTo>
                <a:lnTo>
                  <a:pt x="8612545" y="2472197"/>
                </a:lnTo>
                <a:lnTo>
                  <a:pt x="8662161" y="2429637"/>
                </a:lnTo>
                <a:lnTo>
                  <a:pt x="8704722" y="2380020"/>
                </a:lnTo>
                <a:lnTo>
                  <a:pt x="8739350" y="2324224"/>
                </a:lnTo>
                <a:lnTo>
                  <a:pt x="8765169" y="2263124"/>
                </a:lnTo>
                <a:lnTo>
                  <a:pt x="8781303" y="2197597"/>
                </a:lnTo>
                <a:lnTo>
                  <a:pt x="8786876" y="2128520"/>
                </a:lnTo>
                <a:lnTo>
                  <a:pt x="8786876" y="425703"/>
                </a:lnTo>
                <a:lnTo>
                  <a:pt x="8781303" y="356660"/>
                </a:lnTo>
                <a:lnTo>
                  <a:pt x="8765169" y="291161"/>
                </a:lnTo>
                <a:lnTo>
                  <a:pt x="8739350" y="230082"/>
                </a:lnTo>
                <a:lnTo>
                  <a:pt x="8704722" y="174302"/>
                </a:lnTo>
                <a:lnTo>
                  <a:pt x="8662161" y="124698"/>
                </a:lnTo>
                <a:lnTo>
                  <a:pt x="8612545" y="82145"/>
                </a:lnTo>
                <a:lnTo>
                  <a:pt x="8556749" y="47522"/>
                </a:lnTo>
                <a:lnTo>
                  <a:pt x="8495649" y="21705"/>
                </a:lnTo>
                <a:lnTo>
                  <a:pt x="8430122" y="5572"/>
                </a:lnTo>
                <a:lnTo>
                  <a:pt x="8361045" y="0"/>
                </a:lnTo>
                <a:lnTo>
                  <a:pt x="425716" y="0"/>
                </a:lnTo>
                <a:lnTo>
                  <a:pt x="356663" y="5572"/>
                </a:lnTo>
                <a:lnTo>
                  <a:pt x="291157" y="21705"/>
                </a:lnTo>
                <a:lnTo>
                  <a:pt x="230076" y="47522"/>
                </a:lnTo>
                <a:lnTo>
                  <a:pt x="174294" y="82145"/>
                </a:lnTo>
                <a:lnTo>
                  <a:pt x="124690" y="124698"/>
                </a:lnTo>
                <a:lnTo>
                  <a:pt x="82139" y="174302"/>
                </a:lnTo>
                <a:lnTo>
                  <a:pt x="47518" y="230082"/>
                </a:lnTo>
                <a:lnTo>
                  <a:pt x="21703" y="291161"/>
                </a:lnTo>
                <a:lnTo>
                  <a:pt x="5571" y="356660"/>
                </a:lnTo>
                <a:lnTo>
                  <a:pt x="0" y="4257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2875" y="1066801"/>
            <a:ext cx="8786876" cy="5574538"/>
          </a:xfrm>
          <a:custGeom>
            <a:avLst/>
            <a:gdLst/>
            <a:ahLst/>
            <a:cxnLst/>
            <a:rect l="l" t="t" r="r" b="b"/>
            <a:pathLst>
              <a:path w="8786876" h="2554351">
                <a:moveTo>
                  <a:pt x="0" y="425703"/>
                </a:moveTo>
                <a:lnTo>
                  <a:pt x="5571" y="356660"/>
                </a:lnTo>
                <a:lnTo>
                  <a:pt x="21703" y="291161"/>
                </a:lnTo>
                <a:lnTo>
                  <a:pt x="47518" y="230082"/>
                </a:lnTo>
                <a:lnTo>
                  <a:pt x="82139" y="174302"/>
                </a:lnTo>
                <a:lnTo>
                  <a:pt x="124690" y="124698"/>
                </a:lnTo>
                <a:lnTo>
                  <a:pt x="174294" y="82145"/>
                </a:lnTo>
                <a:lnTo>
                  <a:pt x="230076" y="47522"/>
                </a:lnTo>
                <a:lnTo>
                  <a:pt x="291157" y="21705"/>
                </a:lnTo>
                <a:lnTo>
                  <a:pt x="356663" y="5572"/>
                </a:lnTo>
                <a:lnTo>
                  <a:pt x="425716" y="0"/>
                </a:lnTo>
                <a:lnTo>
                  <a:pt x="8361045" y="0"/>
                </a:lnTo>
                <a:lnTo>
                  <a:pt x="8430122" y="5572"/>
                </a:lnTo>
                <a:lnTo>
                  <a:pt x="8495649" y="21705"/>
                </a:lnTo>
                <a:lnTo>
                  <a:pt x="8556749" y="47522"/>
                </a:lnTo>
                <a:lnTo>
                  <a:pt x="8612545" y="82145"/>
                </a:lnTo>
                <a:lnTo>
                  <a:pt x="8662161" y="124698"/>
                </a:lnTo>
                <a:lnTo>
                  <a:pt x="8704722" y="174302"/>
                </a:lnTo>
                <a:lnTo>
                  <a:pt x="8739350" y="230082"/>
                </a:lnTo>
                <a:lnTo>
                  <a:pt x="8765169" y="291161"/>
                </a:lnTo>
                <a:lnTo>
                  <a:pt x="8781303" y="356660"/>
                </a:lnTo>
                <a:lnTo>
                  <a:pt x="8786876" y="425703"/>
                </a:lnTo>
                <a:lnTo>
                  <a:pt x="8786876" y="2128520"/>
                </a:lnTo>
                <a:lnTo>
                  <a:pt x="8781303" y="2197597"/>
                </a:lnTo>
                <a:lnTo>
                  <a:pt x="8765169" y="2263124"/>
                </a:lnTo>
                <a:lnTo>
                  <a:pt x="8739350" y="2324224"/>
                </a:lnTo>
                <a:lnTo>
                  <a:pt x="8704722" y="2380020"/>
                </a:lnTo>
                <a:lnTo>
                  <a:pt x="8662161" y="2429637"/>
                </a:lnTo>
                <a:lnTo>
                  <a:pt x="8612545" y="2472197"/>
                </a:lnTo>
                <a:lnTo>
                  <a:pt x="8556749" y="2506825"/>
                </a:lnTo>
                <a:lnTo>
                  <a:pt x="8495649" y="2532644"/>
                </a:lnTo>
                <a:lnTo>
                  <a:pt x="8430122" y="2548778"/>
                </a:lnTo>
                <a:lnTo>
                  <a:pt x="8361045" y="2554351"/>
                </a:lnTo>
                <a:lnTo>
                  <a:pt x="425716" y="2554351"/>
                </a:lnTo>
                <a:lnTo>
                  <a:pt x="356663" y="2548778"/>
                </a:lnTo>
                <a:lnTo>
                  <a:pt x="291157" y="2532644"/>
                </a:lnTo>
                <a:lnTo>
                  <a:pt x="230076" y="2506825"/>
                </a:lnTo>
                <a:lnTo>
                  <a:pt x="174294" y="2472197"/>
                </a:lnTo>
                <a:lnTo>
                  <a:pt x="124690" y="2429637"/>
                </a:lnTo>
                <a:lnTo>
                  <a:pt x="82139" y="2380020"/>
                </a:lnTo>
                <a:lnTo>
                  <a:pt x="47518" y="2324224"/>
                </a:lnTo>
                <a:lnTo>
                  <a:pt x="21703" y="2263124"/>
                </a:lnTo>
                <a:lnTo>
                  <a:pt x="5571" y="2197597"/>
                </a:lnTo>
                <a:lnTo>
                  <a:pt x="0" y="2128520"/>
                </a:lnTo>
                <a:lnTo>
                  <a:pt x="0" y="425703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541524" y="312585"/>
            <a:ext cx="504222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Risk Değerl</a:t>
            </a:r>
            <a:r>
              <a:rPr sz="28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ndirme</a:t>
            </a:r>
            <a:r>
              <a:rPr sz="2800" b="1" spc="-1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Yönetmeliği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27974" y="6463538"/>
            <a:ext cx="202133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sz="1800" spc="0" baseline="2275" dirty="0">
                <a:solidFill>
                  <a:srgbClr val="888888"/>
                </a:solidFill>
                <a:latin typeface="Calibri"/>
                <a:cs typeface="Calibri"/>
              </a:rPr>
              <a:t>16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  <p:pic>
        <p:nvPicPr>
          <p:cNvPr id="28" name="Picture 2" descr="C:\Users\Ahmet Yiğitap\Pictures\Karekter - Resim\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1572090"/>
            <a:ext cx="4686299" cy="337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AutoShape 5"/>
          <p:cNvSpPr>
            <a:spLocks noChangeArrowheads="1"/>
          </p:cNvSpPr>
          <p:nvPr/>
        </p:nvSpPr>
        <p:spPr bwMode="auto">
          <a:xfrm>
            <a:off x="2745581" y="1175877"/>
            <a:ext cx="3571875" cy="397482"/>
          </a:xfrm>
          <a:prstGeom prst="roundRect">
            <a:avLst>
              <a:gd name="adj" fmla="val 16667"/>
            </a:avLst>
          </a:prstGeom>
          <a:noFill/>
          <a:ln w="15875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tr-TR" sz="1600" b="1" i="1" dirty="0">
                <a:latin typeface="Calibri" pitchFamily="34" charset="0"/>
                <a:cs typeface="Calibri" pitchFamily="34" charset="0"/>
              </a:rPr>
              <a:t>İşveren veya işveren vekili </a:t>
            </a:r>
            <a:r>
              <a:rPr lang="tr-TR" sz="1600" i="1" dirty="0">
                <a:latin typeface="Calibri" pitchFamily="34" charset="0"/>
                <a:cs typeface="Calibri" pitchFamily="34" charset="0"/>
              </a:rPr>
              <a:t>(temsilcisi)</a:t>
            </a:r>
            <a:endParaRPr lang="tr-TR" sz="1600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AutoShape 5"/>
          <p:cNvSpPr>
            <a:spLocks noChangeArrowheads="1"/>
          </p:cNvSpPr>
          <p:nvPr/>
        </p:nvSpPr>
        <p:spPr bwMode="auto">
          <a:xfrm>
            <a:off x="10025" y="2868759"/>
            <a:ext cx="3209425" cy="397482"/>
          </a:xfrm>
          <a:prstGeom prst="roundRect">
            <a:avLst>
              <a:gd name="adj" fmla="val 16667"/>
            </a:avLst>
          </a:prstGeom>
          <a:noFill/>
          <a:ln w="15875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tr-TR" sz="1600" b="1" i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İş güvenliği uzmanı </a:t>
            </a:r>
            <a:r>
              <a:rPr lang="tr-TR" sz="1600" i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(varsa)</a:t>
            </a:r>
          </a:p>
        </p:txBody>
      </p:sp>
      <p:sp>
        <p:nvSpPr>
          <p:cNvPr id="31" name="AutoShape 5"/>
          <p:cNvSpPr>
            <a:spLocks noChangeArrowheads="1"/>
          </p:cNvSpPr>
          <p:nvPr/>
        </p:nvSpPr>
        <p:spPr bwMode="auto">
          <a:xfrm>
            <a:off x="19550" y="3335484"/>
            <a:ext cx="2428375" cy="397482"/>
          </a:xfrm>
          <a:prstGeom prst="roundRect">
            <a:avLst>
              <a:gd name="adj" fmla="val 16667"/>
            </a:avLst>
          </a:prstGeom>
          <a:noFill/>
          <a:ln w="15875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tr-TR" sz="1600" i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İşyerindeki </a:t>
            </a:r>
            <a:r>
              <a:rPr lang="tr-TR" sz="1600" b="1" i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çalışan temsilcileri</a:t>
            </a:r>
          </a:p>
        </p:txBody>
      </p:sp>
      <p:sp>
        <p:nvSpPr>
          <p:cNvPr id="32" name="AutoShape 5"/>
          <p:cNvSpPr>
            <a:spLocks noChangeArrowheads="1"/>
          </p:cNvSpPr>
          <p:nvPr/>
        </p:nvSpPr>
        <p:spPr bwMode="auto">
          <a:xfrm>
            <a:off x="5896476" y="2868759"/>
            <a:ext cx="1694949" cy="397482"/>
          </a:xfrm>
          <a:prstGeom prst="roundRect">
            <a:avLst>
              <a:gd name="adj" fmla="val 16667"/>
            </a:avLst>
          </a:prstGeom>
          <a:noFill/>
          <a:ln w="15875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tr-TR" sz="1600" b="1" i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İşyeri hekimi (varsa)</a:t>
            </a:r>
          </a:p>
        </p:txBody>
      </p:sp>
      <p:sp>
        <p:nvSpPr>
          <p:cNvPr id="33" name="AutoShape 5"/>
          <p:cNvSpPr>
            <a:spLocks noChangeArrowheads="1"/>
          </p:cNvSpPr>
          <p:nvPr/>
        </p:nvSpPr>
        <p:spPr bwMode="auto">
          <a:xfrm>
            <a:off x="6629901" y="3335484"/>
            <a:ext cx="2485524" cy="397482"/>
          </a:xfrm>
          <a:prstGeom prst="roundRect">
            <a:avLst>
              <a:gd name="adj" fmla="val 16667"/>
            </a:avLst>
          </a:prstGeom>
          <a:noFill/>
          <a:ln w="15875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tr-TR" sz="1600" i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İşyerindeki </a:t>
            </a:r>
            <a:r>
              <a:rPr lang="tr-TR" sz="1600" b="1" i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destek elemanları</a:t>
            </a:r>
          </a:p>
        </p:txBody>
      </p:sp>
      <p:sp>
        <p:nvSpPr>
          <p:cNvPr id="34" name="AutoShape 5"/>
          <p:cNvSpPr>
            <a:spLocks noChangeArrowheads="1"/>
          </p:cNvSpPr>
          <p:nvPr/>
        </p:nvSpPr>
        <p:spPr bwMode="auto">
          <a:xfrm>
            <a:off x="4531519" y="4858215"/>
            <a:ext cx="4517731" cy="653388"/>
          </a:xfrm>
          <a:prstGeom prst="roundRect">
            <a:avLst>
              <a:gd name="adj" fmla="val 16667"/>
            </a:avLst>
          </a:prstGeom>
          <a:noFill/>
          <a:ln w="15875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tr-TR" sz="1600" i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İhtiyaç duyulduğunda bu ekibe destek olmak </a:t>
            </a:r>
          </a:p>
          <a:p>
            <a:pPr algn="ctr"/>
            <a:r>
              <a:rPr lang="tr-TR" sz="1600" i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üzere </a:t>
            </a:r>
            <a:r>
              <a:rPr lang="tr-TR" sz="1600" b="1" i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işyeri dışındaki kişi ve kuruluşlar</a:t>
            </a:r>
          </a:p>
        </p:txBody>
      </p:sp>
      <p:sp>
        <p:nvSpPr>
          <p:cNvPr id="35" name="AutoShape 5"/>
          <p:cNvSpPr>
            <a:spLocks noChangeArrowheads="1"/>
          </p:cNvSpPr>
          <p:nvPr/>
        </p:nvSpPr>
        <p:spPr bwMode="auto">
          <a:xfrm>
            <a:off x="29075" y="4848690"/>
            <a:ext cx="4421981" cy="1034388"/>
          </a:xfrm>
          <a:prstGeom prst="roundRect">
            <a:avLst>
              <a:gd name="adj" fmla="val 16667"/>
            </a:avLst>
          </a:prstGeom>
          <a:noFill/>
          <a:ln w="15875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tr-TR" sz="1600" i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İşyerindeki </a:t>
            </a:r>
            <a:r>
              <a:rPr lang="tr-TR" sz="1600" b="1" i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bütün birimleri temsil edecek</a:t>
            </a:r>
            <a:r>
              <a:rPr lang="tr-TR" sz="1600" i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 şekilde </a:t>
            </a:r>
          </a:p>
          <a:p>
            <a:pPr algn="ctr"/>
            <a:r>
              <a:rPr lang="tr-TR" sz="1600" i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belirlenen ve işyerinde yürütülen çalışmalar, </a:t>
            </a:r>
          </a:p>
          <a:p>
            <a:pPr algn="ctr"/>
            <a:r>
              <a:rPr lang="tr-TR" sz="1600" i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mevcut veya muhtemel tehlike kaynakları ile riskler </a:t>
            </a:r>
          </a:p>
          <a:p>
            <a:pPr algn="ctr"/>
            <a:r>
              <a:rPr lang="tr-TR" sz="1600" i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konusunda </a:t>
            </a:r>
            <a:r>
              <a:rPr lang="tr-TR" sz="1600" b="1" i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bilgi sahibi çalışanlar</a:t>
            </a:r>
          </a:p>
        </p:txBody>
      </p:sp>
      <p:sp>
        <p:nvSpPr>
          <p:cNvPr id="36" name="Oval 35"/>
          <p:cNvSpPr>
            <a:spLocks noChangeAspect="1" noChangeArrowheads="1"/>
          </p:cNvSpPr>
          <p:nvPr/>
        </p:nvSpPr>
        <p:spPr bwMode="auto">
          <a:xfrm>
            <a:off x="4706981" y="1801540"/>
            <a:ext cx="431999" cy="4320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25400" algn="ctr">
            <a:solidFill>
              <a:srgbClr val="FFFF00"/>
            </a:solidFill>
            <a:round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tr-TR" sz="24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1</a:t>
            </a:r>
          </a:p>
        </p:txBody>
      </p:sp>
      <p:sp>
        <p:nvSpPr>
          <p:cNvPr id="37" name="Oval 36"/>
          <p:cNvSpPr>
            <a:spLocks noChangeAspect="1" noChangeArrowheads="1"/>
          </p:cNvSpPr>
          <p:nvPr/>
        </p:nvSpPr>
        <p:spPr bwMode="auto">
          <a:xfrm>
            <a:off x="3238500" y="2917132"/>
            <a:ext cx="431999" cy="4320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25400" algn="ctr">
            <a:solidFill>
              <a:srgbClr val="FFFF00"/>
            </a:solidFill>
            <a:round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2</a:t>
            </a:r>
          </a:p>
        </p:txBody>
      </p:sp>
      <p:sp>
        <p:nvSpPr>
          <p:cNvPr id="38" name="Oval 37"/>
          <p:cNvSpPr>
            <a:spLocks noChangeAspect="1" noChangeArrowheads="1"/>
          </p:cNvSpPr>
          <p:nvPr/>
        </p:nvSpPr>
        <p:spPr bwMode="auto">
          <a:xfrm>
            <a:off x="5433201" y="2917662"/>
            <a:ext cx="431999" cy="4320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25400" algn="ctr">
            <a:solidFill>
              <a:srgbClr val="FFFF00"/>
            </a:solidFill>
            <a:round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3</a:t>
            </a:r>
          </a:p>
        </p:txBody>
      </p:sp>
      <p:sp>
        <p:nvSpPr>
          <p:cNvPr id="39" name="Oval 38"/>
          <p:cNvSpPr>
            <a:spLocks noChangeAspect="1" noChangeArrowheads="1"/>
          </p:cNvSpPr>
          <p:nvPr/>
        </p:nvSpPr>
        <p:spPr bwMode="auto">
          <a:xfrm>
            <a:off x="6178852" y="3290855"/>
            <a:ext cx="431999" cy="4320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25400" algn="ctr">
            <a:solidFill>
              <a:srgbClr val="FFFF00"/>
            </a:solidFill>
            <a:round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5</a:t>
            </a:r>
          </a:p>
        </p:txBody>
      </p:sp>
      <p:sp>
        <p:nvSpPr>
          <p:cNvPr id="40" name="Oval 39"/>
          <p:cNvSpPr>
            <a:spLocks noChangeAspect="1" noChangeArrowheads="1"/>
          </p:cNvSpPr>
          <p:nvPr/>
        </p:nvSpPr>
        <p:spPr bwMode="auto">
          <a:xfrm>
            <a:off x="2464274" y="3286732"/>
            <a:ext cx="431999" cy="4320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25400" algn="ctr">
            <a:solidFill>
              <a:srgbClr val="FFFF00"/>
            </a:solidFill>
            <a:round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4</a:t>
            </a:r>
          </a:p>
        </p:txBody>
      </p:sp>
      <p:sp>
        <p:nvSpPr>
          <p:cNvPr id="41" name="Oval 40"/>
          <p:cNvSpPr>
            <a:spLocks noChangeAspect="1" noChangeArrowheads="1"/>
          </p:cNvSpPr>
          <p:nvPr/>
        </p:nvSpPr>
        <p:spPr bwMode="auto">
          <a:xfrm>
            <a:off x="3791623" y="3441301"/>
            <a:ext cx="431999" cy="4320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25400" algn="ctr">
            <a:solidFill>
              <a:srgbClr val="FFFF00"/>
            </a:solidFill>
            <a:round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6</a:t>
            </a:r>
          </a:p>
        </p:txBody>
      </p:sp>
      <p:sp>
        <p:nvSpPr>
          <p:cNvPr id="42" name="Oval 41"/>
          <p:cNvSpPr>
            <a:spLocks noChangeAspect="1" noChangeArrowheads="1"/>
          </p:cNvSpPr>
          <p:nvPr/>
        </p:nvSpPr>
        <p:spPr bwMode="auto">
          <a:xfrm>
            <a:off x="4742380" y="3460509"/>
            <a:ext cx="431999" cy="4320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25400" algn="ctr">
            <a:solidFill>
              <a:srgbClr val="FFFF00"/>
            </a:solidFill>
            <a:round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7</a:t>
            </a:r>
          </a:p>
        </p:txBody>
      </p:sp>
      <p:sp>
        <p:nvSpPr>
          <p:cNvPr id="43" name="AutoShape 5"/>
          <p:cNvSpPr>
            <a:spLocks noChangeArrowheads="1"/>
          </p:cNvSpPr>
          <p:nvPr/>
        </p:nvSpPr>
        <p:spPr bwMode="auto">
          <a:xfrm>
            <a:off x="704849" y="6333331"/>
            <a:ext cx="7534275" cy="306467"/>
          </a:xfrm>
          <a:prstGeom prst="roundRect">
            <a:avLst>
              <a:gd name="adj" fmla="val 16667"/>
            </a:avLst>
          </a:prstGeom>
          <a:noFill/>
          <a:ln w="15875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tr-TR" sz="1200" i="1" noProof="1">
                <a:solidFill>
                  <a:schemeClr val="bg1">
                    <a:lumMod val="50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Not: Diğer sağlık personeli, hemşire, mühendis, risk değerlendirmesi uzmanı, bakanlık temsilcisi vb. </a:t>
            </a:r>
            <a:r>
              <a:rPr lang="tr-TR" sz="1200" i="1" noProof="1">
                <a:solidFill>
                  <a:srgbClr val="C0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yer almaz</a:t>
            </a:r>
            <a:endParaRPr lang="tr-TR" sz="1200" b="1" i="1" noProof="1">
              <a:solidFill>
                <a:srgbClr val="C0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32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2875" y="981075"/>
            <a:ext cx="8821801" cy="5737225"/>
          </a:xfrm>
          <a:custGeom>
            <a:avLst/>
            <a:gdLst/>
            <a:ahLst/>
            <a:cxnLst/>
            <a:rect l="l" t="t" r="r" b="b"/>
            <a:pathLst>
              <a:path w="8821801" h="5737225">
                <a:moveTo>
                  <a:pt x="0" y="956183"/>
                </a:moveTo>
                <a:lnTo>
                  <a:pt x="0" y="4781003"/>
                </a:lnTo>
                <a:lnTo>
                  <a:pt x="3169" y="4859428"/>
                </a:lnTo>
                <a:lnTo>
                  <a:pt x="12515" y="4936107"/>
                </a:lnTo>
                <a:lnTo>
                  <a:pt x="27790" y="5010794"/>
                </a:lnTo>
                <a:lnTo>
                  <a:pt x="48749" y="5083242"/>
                </a:lnTo>
                <a:lnTo>
                  <a:pt x="75144" y="5153207"/>
                </a:lnTo>
                <a:lnTo>
                  <a:pt x="106732" y="5220441"/>
                </a:lnTo>
                <a:lnTo>
                  <a:pt x="143264" y="5284699"/>
                </a:lnTo>
                <a:lnTo>
                  <a:pt x="184495" y="5345734"/>
                </a:lnTo>
                <a:lnTo>
                  <a:pt x="230180" y="5403301"/>
                </a:lnTo>
                <a:lnTo>
                  <a:pt x="280071" y="5457153"/>
                </a:lnTo>
                <a:lnTo>
                  <a:pt x="333923" y="5507044"/>
                </a:lnTo>
                <a:lnTo>
                  <a:pt x="391490" y="5552729"/>
                </a:lnTo>
                <a:lnTo>
                  <a:pt x="452525" y="5593960"/>
                </a:lnTo>
                <a:lnTo>
                  <a:pt x="516783" y="5630492"/>
                </a:lnTo>
                <a:lnTo>
                  <a:pt x="584017" y="5662080"/>
                </a:lnTo>
                <a:lnTo>
                  <a:pt x="653982" y="5688475"/>
                </a:lnTo>
                <a:lnTo>
                  <a:pt x="726430" y="5709434"/>
                </a:lnTo>
                <a:lnTo>
                  <a:pt x="801117" y="5724709"/>
                </a:lnTo>
                <a:lnTo>
                  <a:pt x="877796" y="5734055"/>
                </a:lnTo>
                <a:lnTo>
                  <a:pt x="956221" y="5737225"/>
                </a:lnTo>
                <a:lnTo>
                  <a:pt x="7865491" y="5737225"/>
                </a:lnTo>
                <a:lnTo>
                  <a:pt x="7943928" y="5734055"/>
                </a:lnTo>
                <a:lnTo>
                  <a:pt x="8020618" y="5724709"/>
                </a:lnTo>
                <a:lnTo>
                  <a:pt x="8095315" y="5709434"/>
                </a:lnTo>
                <a:lnTo>
                  <a:pt x="8167773" y="5688475"/>
                </a:lnTo>
                <a:lnTo>
                  <a:pt x="8237745" y="5662080"/>
                </a:lnTo>
                <a:lnTo>
                  <a:pt x="8304987" y="5630492"/>
                </a:lnTo>
                <a:lnTo>
                  <a:pt x="8369250" y="5593960"/>
                </a:lnTo>
                <a:lnTo>
                  <a:pt x="8430291" y="5552729"/>
                </a:lnTo>
                <a:lnTo>
                  <a:pt x="8487862" y="5507044"/>
                </a:lnTo>
                <a:lnTo>
                  <a:pt x="8541718" y="5457153"/>
                </a:lnTo>
                <a:lnTo>
                  <a:pt x="8591612" y="5403301"/>
                </a:lnTo>
                <a:lnTo>
                  <a:pt x="8637299" y="5345734"/>
                </a:lnTo>
                <a:lnTo>
                  <a:pt x="8678532" y="5284699"/>
                </a:lnTo>
                <a:lnTo>
                  <a:pt x="8715066" y="5220441"/>
                </a:lnTo>
                <a:lnTo>
                  <a:pt x="8746654" y="5153207"/>
                </a:lnTo>
                <a:lnTo>
                  <a:pt x="8773051" y="5083242"/>
                </a:lnTo>
                <a:lnTo>
                  <a:pt x="8794010" y="5010794"/>
                </a:lnTo>
                <a:lnTo>
                  <a:pt x="8809285" y="4936107"/>
                </a:lnTo>
                <a:lnTo>
                  <a:pt x="8818631" y="4859428"/>
                </a:lnTo>
                <a:lnTo>
                  <a:pt x="8821801" y="4781003"/>
                </a:lnTo>
                <a:lnTo>
                  <a:pt x="8821801" y="956183"/>
                </a:lnTo>
                <a:lnTo>
                  <a:pt x="8818631" y="877763"/>
                </a:lnTo>
                <a:lnTo>
                  <a:pt x="8809285" y="801089"/>
                </a:lnTo>
                <a:lnTo>
                  <a:pt x="8794010" y="726407"/>
                </a:lnTo>
                <a:lnTo>
                  <a:pt x="8773051" y="653962"/>
                </a:lnTo>
                <a:lnTo>
                  <a:pt x="8746654" y="584001"/>
                </a:lnTo>
                <a:lnTo>
                  <a:pt x="8715066" y="516770"/>
                </a:lnTo>
                <a:lnTo>
                  <a:pt x="8678532" y="452515"/>
                </a:lnTo>
                <a:lnTo>
                  <a:pt x="8637299" y="391482"/>
                </a:lnTo>
                <a:lnTo>
                  <a:pt x="8591612" y="333917"/>
                </a:lnTo>
                <a:lnTo>
                  <a:pt x="8541718" y="280066"/>
                </a:lnTo>
                <a:lnTo>
                  <a:pt x="8487862" y="230176"/>
                </a:lnTo>
                <a:lnTo>
                  <a:pt x="8430291" y="184493"/>
                </a:lnTo>
                <a:lnTo>
                  <a:pt x="8369250" y="143262"/>
                </a:lnTo>
                <a:lnTo>
                  <a:pt x="8304987" y="106731"/>
                </a:lnTo>
                <a:lnTo>
                  <a:pt x="8237745" y="75144"/>
                </a:lnTo>
                <a:lnTo>
                  <a:pt x="8167773" y="48748"/>
                </a:lnTo>
                <a:lnTo>
                  <a:pt x="8095315" y="27790"/>
                </a:lnTo>
                <a:lnTo>
                  <a:pt x="8020618" y="12515"/>
                </a:lnTo>
                <a:lnTo>
                  <a:pt x="7943928" y="3169"/>
                </a:lnTo>
                <a:lnTo>
                  <a:pt x="7865491" y="0"/>
                </a:lnTo>
                <a:lnTo>
                  <a:pt x="956221" y="0"/>
                </a:lnTo>
                <a:lnTo>
                  <a:pt x="877796" y="3169"/>
                </a:lnTo>
                <a:lnTo>
                  <a:pt x="801117" y="12515"/>
                </a:lnTo>
                <a:lnTo>
                  <a:pt x="726430" y="27790"/>
                </a:lnTo>
                <a:lnTo>
                  <a:pt x="653982" y="48748"/>
                </a:lnTo>
                <a:lnTo>
                  <a:pt x="584017" y="75144"/>
                </a:lnTo>
                <a:lnTo>
                  <a:pt x="516783" y="106731"/>
                </a:lnTo>
                <a:lnTo>
                  <a:pt x="452525" y="143262"/>
                </a:lnTo>
                <a:lnTo>
                  <a:pt x="391490" y="184493"/>
                </a:lnTo>
                <a:lnTo>
                  <a:pt x="333923" y="230176"/>
                </a:lnTo>
                <a:lnTo>
                  <a:pt x="280071" y="280066"/>
                </a:lnTo>
                <a:lnTo>
                  <a:pt x="230180" y="333917"/>
                </a:lnTo>
                <a:lnTo>
                  <a:pt x="184495" y="391482"/>
                </a:lnTo>
                <a:lnTo>
                  <a:pt x="143264" y="452515"/>
                </a:lnTo>
                <a:lnTo>
                  <a:pt x="106732" y="516770"/>
                </a:lnTo>
                <a:lnTo>
                  <a:pt x="75144" y="584001"/>
                </a:lnTo>
                <a:lnTo>
                  <a:pt x="48749" y="653962"/>
                </a:lnTo>
                <a:lnTo>
                  <a:pt x="27790" y="726407"/>
                </a:lnTo>
                <a:lnTo>
                  <a:pt x="12515" y="801089"/>
                </a:lnTo>
                <a:lnTo>
                  <a:pt x="3169" y="877763"/>
                </a:lnTo>
                <a:lnTo>
                  <a:pt x="0" y="9561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2875" y="981075"/>
            <a:ext cx="8821801" cy="5737225"/>
          </a:xfrm>
          <a:custGeom>
            <a:avLst/>
            <a:gdLst/>
            <a:ahLst/>
            <a:cxnLst/>
            <a:rect l="l" t="t" r="r" b="b"/>
            <a:pathLst>
              <a:path w="8821801" h="5737225">
                <a:moveTo>
                  <a:pt x="0" y="956183"/>
                </a:moveTo>
                <a:lnTo>
                  <a:pt x="3169" y="877763"/>
                </a:lnTo>
                <a:lnTo>
                  <a:pt x="12515" y="801089"/>
                </a:lnTo>
                <a:lnTo>
                  <a:pt x="27790" y="726407"/>
                </a:lnTo>
                <a:lnTo>
                  <a:pt x="48749" y="653962"/>
                </a:lnTo>
                <a:lnTo>
                  <a:pt x="75144" y="584001"/>
                </a:lnTo>
                <a:lnTo>
                  <a:pt x="106732" y="516770"/>
                </a:lnTo>
                <a:lnTo>
                  <a:pt x="143264" y="452515"/>
                </a:lnTo>
                <a:lnTo>
                  <a:pt x="184495" y="391482"/>
                </a:lnTo>
                <a:lnTo>
                  <a:pt x="230180" y="333917"/>
                </a:lnTo>
                <a:lnTo>
                  <a:pt x="280071" y="280066"/>
                </a:lnTo>
                <a:lnTo>
                  <a:pt x="333923" y="230176"/>
                </a:lnTo>
                <a:lnTo>
                  <a:pt x="391490" y="184493"/>
                </a:lnTo>
                <a:lnTo>
                  <a:pt x="452525" y="143262"/>
                </a:lnTo>
                <a:lnTo>
                  <a:pt x="516783" y="106731"/>
                </a:lnTo>
                <a:lnTo>
                  <a:pt x="584017" y="75144"/>
                </a:lnTo>
                <a:lnTo>
                  <a:pt x="653982" y="48748"/>
                </a:lnTo>
                <a:lnTo>
                  <a:pt x="726430" y="27790"/>
                </a:lnTo>
                <a:lnTo>
                  <a:pt x="801117" y="12515"/>
                </a:lnTo>
                <a:lnTo>
                  <a:pt x="877796" y="3169"/>
                </a:lnTo>
                <a:lnTo>
                  <a:pt x="956221" y="0"/>
                </a:lnTo>
                <a:lnTo>
                  <a:pt x="7865491" y="0"/>
                </a:lnTo>
                <a:lnTo>
                  <a:pt x="7943928" y="3169"/>
                </a:lnTo>
                <a:lnTo>
                  <a:pt x="8020618" y="12515"/>
                </a:lnTo>
                <a:lnTo>
                  <a:pt x="8095315" y="27790"/>
                </a:lnTo>
                <a:lnTo>
                  <a:pt x="8167773" y="48748"/>
                </a:lnTo>
                <a:lnTo>
                  <a:pt x="8237745" y="75144"/>
                </a:lnTo>
                <a:lnTo>
                  <a:pt x="8304987" y="106731"/>
                </a:lnTo>
                <a:lnTo>
                  <a:pt x="8369250" y="143262"/>
                </a:lnTo>
                <a:lnTo>
                  <a:pt x="8430291" y="184493"/>
                </a:lnTo>
                <a:lnTo>
                  <a:pt x="8487862" y="230176"/>
                </a:lnTo>
                <a:lnTo>
                  <a:pt x="8541718" y="280066"/>
                </a:lnTo>
                <a:lnTo>
                  <a:pt x="8591612" y="333917"/>
                </a:lnTo>
                <a:lnTo>
                  <a:pt x="8637299" y="391482"/>
                </a:lnTo>
                <a:lnTo>
                  <a:pt x="8678532" y="452515"/>
                </a:lnTo>
                <a:lnTo>
                  <a:pt x="8715066" y="516770"/>
                </a:lnTo>
                <a:lnTo>
                  <a:pt x="8746654" y="584001"/>
                </a:lnTo>
                <a:lnTo>
                  <a:pt x="8773051" y="653962"/>
                </a:lnTo>
                <a:lnTo>
                  <a:pt x="8794010" y="726407"/>
                </a:lnTo>
                <a:lnTo>
                  <a:pt x="8809285" y="801089"/>
                </a:lnTo>
                <a:lnTo>
                  <a:pt x="8818631" y="877763"/>
                </a:lnTo>
                <a:lnTo>
                  <a:pt x="8821801" y="956183"/>
                </a:lnTo>
                <a:lnTo>
                  <a:pt x="8821801" y="4781003"/>
                </a:lnTo>
                <a:lnTo>
                  <a:pt x="8818631" y="4859428"/>
                </a:lnTo>
                <a:lnTo>
                  <a:pt x="8809285" y="4936107"/>
                </a:lnTo>
                <a:lnTo>
                  <a:pt x="8794010" y="5010794"/>
                </a:lnTo>
                <a:lnTo>
                  <a:pt x="8773051" y="5083242"/>
                </a:lnTo>
                <a:lnTo>
                  <a:pt x="8746654" y="5153207"/>
                </a:lnTo>
                <a:lnTo>
                  <a:pt x="8715066" y="5220441"/>
                </a:lnTo>
                <a:lnTo>
                  <a:pt x="8678532" y="5284699"/>
                </a:lnTo>
                <a:lnTo>
                  <a:pt x="8637299" y="5345734"/>
                </a:lnTo>
                <a:lnTo>
                  <a:pt x="8591612" y="5403301"/>
                </a:lnTo>
                <a:lnTo>
                  <a:pt x="8541718" y="5457153"/>
                </a:lnTo>
                <a:lnTo>
                  <a:pt x="8487862" y="5507044"/>
                </a:lnTo>
                <a:lnTo>
                  <a:pt x="8430291" y="5552729"/>
                </a:lnTo>
                <a:lnTo>
                  <a:pt x="8369250" y="5593960"/>
                </a:lnTo>
                <a:lnTo>
                  <a:pt x="8304987" y="5630492"/>
                </a:lnTo>
                <a:lnTo>
                  <a:pt x="8237745" y="5662080"/>
                </a:lnTo>
                <a:lnTo>
                  <a:pt x="8167773" y="5688475"/>
                </a:lnTo>
                <a:lnTo>
                  <a:pt x="8095315" y="5709434"/>
                </a:lnTo>
                <a:lnTo>
                  <a:pt x="8020618" y="5724709"/>
                </a:lnTo>
                <a:lnTo>
                  <a:pt x="7943928" y="5734055"/>
                </a:lnTo>
                <a:lnTo>
                  <a:pt x="7865491" y="5737225"/>
                </a:lnTo>
                <a:lnTo>
                  <a:pt x="956221" y="5737225"/>
                </a:lnTo>
                <a:lnTo>
                  <a:pt x="877796" y="5734055"/>
                </a:lnTo>
                <a:lnTo>
                  <a:pt x="801117" y="5724709"/>
                </a:lnTo>
                <a:lnTo>
                  <a:pt x="726430" y="5709434"/>
                </a:lnTo>
                <a:lnTo>
                  <a:pt x="653982" y="5688475"/>
                </a:lnTo>
                <a:lnTo>
                  <a:pt x="584017" y="5662080"/>
                </a:lnTo>
                <a:lnTo>
                  <a:pt x="516783" y="5630492"/>
                </a:lnTo>
                <a:lnTo>
                  <a:pt x="452525" y="5593960"/>
                </a:lnTo>
                <a:lnTo>
                  <a:pt x="391490" y="5552729"/>
                </a:lnTo>
                <a:lnTo>
                  <a:pt x="333923" y="5507044"/>
                </a:lnTo>
                <a:lnTo>
                  <a:pt x="280071" y="5457153"/>
                </a:lnTo>
                <a:lnTo>
                  <a:pt x="230180" y="5403301"/>
                </a:lnTo>
                <a:lnTo>
                  <a:pt x="184495" y="5345734"/>
                </a:lnTo>
                <a:lnTo>
                  <a:pt x="143264" y="5284699"/>
                </a:lnTo>
                <a:lnTo>
                  <a:pt x="106732" y="5220441"/>
                </a:lnTo>
                <a:lnTo>
                  <a:pt x="75144" y="5153207"/>
                </a:lnTo>
                <a:lnTo>
                  <a:pt x="48749" y="5083242"/>
                </a:lnTo>
                <a:lnTo>
                  <a:pt x="27790" y="5010794"/>
                </a:lnTo>
                <a:lnTo>
                  <a:pt x="12515" y="4936107"/>
                </a:lnTo>
                <a:lnTo>
                  <a:pt x="3169" y="4859428"/>
                </a:lnTo>
                <a:lnTo>
                  <a:pt x="0" y="4781003"/>
                </a:lnTo>
                <a:lnTo>
                  <a:pt x="0" y="956183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468644" y="86691"/>
            <a:ext cx="6467169" cy="70862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5600"/>
              </a:lnSpc>
              <a:spcBef>
                <a:spcPts val="280"/>
              </a:spcBef>
            </a:pPr>
            <a:r>
              <a:rPr lang="tr-TR" sz="4500" b="1" baseline="3539" dirty="0">
                <a:solidFill>
                  <a:schemeClr val="bg1"/>
                </a:solidFill>
                <a:cs typeface="Calibri"/>
              </a:rPr>
              <a:t>RİSK D</a:t>
            </a:r>
            <a:r>
              <a:rPr lang="tr-TR" sz="4500" b="1" spc="-84" baseline="3539" dirty="0">
                <a:solidFill>
                  <a:schemeClr val="bg1"/>
                </a:solidFill>
                <a:cs typeface="Calibri"/>
              </a:rPr>
              <a:t>E</a:t>
            </a:r>
            <a:r>
              <a:rPr lang="tr-TR" sz="4500" b="1" baseline="3539" dirty="0">
                <a:solidFill>
                  <a:schemeClr val="bg1"/>
                </a:solidFill>
                <a:cs typeface="Calibri"/>
              </a:rPr>
              <a:t>ĞERLENDİRM</a:t>
            </a:r>
            <a:r>
              <a:rPr lang="tr-TR" sz="4500" b="1" spc="-54" baseline="3539" dirty="0">
                <a:solidFill>
                  <a:schemeClr val="bg1"/>
                </a:solidFill>
                <a:cs typeface="Calibri"/>
              </a:rPr>
              <a:t>E  </a:t>
            </a:r>
            <a:r>
              <a:rPr lang="tr-TR" sz="4500" b="1" spc="-204" baseline="1517" dirty="0">
                <a:solidFill>
                  <a:schemeClr val="bg1"/>
                </a:solidFill>
                <a:cs typeface="Calibri"/>
              </a:rPr>
              <a:t>EĞİTİMİ SEMİNERİ</a:t>
            </a:r>
            <a:endParaRPr lang="tr-TR" sz="4500" b="1" baseline="1517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504936" y="6463538"/>
            <a:ext cx="125501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sz="1800" spc="0" baseline="2275" dirty="0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5"/>
          <p:cNvSpPr txBox="1"/>
          <p:nvPr/>
        </p:nvSpPr>
        <p:spPr>
          <a:xfrm>
            <a:off x="1477743" y="2090785"/>
            <a:ext cx="6668540" cy="35178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53669" marR="102870" indent="-514350">
              <a:lnSpc>
                <a:spcPts val="6480"/>
              </a:lnSpc>
              <a:spcBef>
                <a:spcPts val="43"/>
              </a:spcBef>
              <a:buAutoNum type="arabicPeriod"/>
            </a:pPr>
            <a:r>
              <a:rPr lang="tr-TR" sz="3000" dirty="0"/>
              <a:t>Risk Değerlendirmesi Yönetmeliği</a:t>
            </a:r>
          </a:p>
          <a:p>
            <a:pPr marL="553669" marR="102870" indent="-514350">
              <a:lnSpc>
                <a:spcPts val="6480"/>
              </a:lnSpc>
              <a:spcBef>
                <a:spcPts val="43"/>
              </a:spcBef>
              <a:buFontTx/>
              <a:buAutoNum type="arabicPeriod"/>
            </a:pPr>
            <a:r>
              <a:rPr lang="tr-TR" sz="3000" dirty="0">
                <a:cs typeface="Calibri"/>
              </a:rPr>
              <a:t>Risk Değerlendirme </a:t>
            </a:r>
          </a:p>
          <a:p>
            <a:pPr marL="553669" marR="102870" indent="-514350">
              <a:lnSpc>
                <a:spcPts val="6480"/>
              </a:lnSpc>
              <a:spcBef>
                <a:spcPts val="43"/>
              </a:spcBef>
              <a:buFontTx/>
              <a:buAutoNum type="arabicPeriod"/>
            </a:pPr>
            <a:r>
              <a:rPr lang="tr-TR" sz="3000" dirty="0">
                <a:latin typeface="Calibri"/>
                <a:cs typeface="Calibri"/>
              </a:rPr>
              <a:t>Risk Değerlendirme Yöntemleri</a:t>
            </a:r>
          </a:p>
          <a:p>
            <a:pPr marL="553669" marR="102870" indent="-514350">
              <a:lnSpc>
                <a:spcPts val="6480"/>
              </a:lnSpc>
              <a:spcBef>
                <a:spcPts val="43"/>
              </a:spcBef>
              <a:buAutoNum type="arabicPeriod"/>
            </a:pPr>
            <a:r>
              <a:rPr lang="tr-TR" sz="3000" dirty="0" err="1">
                <a:latin typeface="Calibri"/>
                <a:cs typeface="Calibri"/>
              </a:rPr>
              <a:t>Mebbis</a:t>
            </a:r>
            <a:r>
              <a:rPr lang="tr-TR" sz="3000" dirty="0">
                <a:latin typeface="Calibri"/>
                <a:cs typeface="Calibri"/>
              </a:rPr>
              <a:t> Risk Değerlendirme Modülü</a:t>
            </a:r>
          </a:p>
        </p:txBody>
      </p:sp>
      <p:sp>
        <p:nvSpPr>
          <p:cNvPr id="12" name="object 5"/>
          <p:cNvSpPr txBox="1"/>
          <p:nvPr/>
        </p:nvSpPr>
        <p:spPr>
          <a:xfrm>
            <a:off x="304800" y="947383"/>
            <a:ext cx="8659876" cy="8290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9319" marR="102870" algn="ctr">
              <a:lnSpc>
                <a:spcPts val="6480"/>
              </a:lnSpc>
              <a:spcBef>
                <a:spcPts val="43"/>
              </a:spcBef>
            </a:pPr>
            <a:r>
              <a:rPr lang="tr-TR" sz="3000" b="1" dirty="0"/>
              <a:t>KONU BAŞLIKLARI</a:t>
            </a:r>
            <a:endParaRPr lang="tr-TR" sz="3000" b="1" dirty="0">
              <a:latin typeface="Calibri"/>
              <a:cs typeface="Calibri"/>
            </a:endParaRP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6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2875" y="1368425"/>
            <a:ext cx="8786876" cy="2554351"/>
          </a:xfrm>
          <a:custGeom>
            <a:avLst/>
            <a:gdLst/>
            <a:ahLst/>
            <a:cxnLst/>
            <a:rect l="l" t="t" r="r" b="b"/>
            <a:pathLst>
              <a:path w="8786876" h="2554351">
                <a:moveTo>
                  <a:pt x="0" y="425703"/>
                </a:moveTo>
                <a:lnTo>
                  <a:pt x="0" y="2128520"/>
                </a:lnTo>
                <a:lnTo>
                  <a:pt x="1411" y="2163448"/>
                </a:lnTo>
                <a:lnTo>
                  <a:pt x="12372" y="2230859"/>
                </a:lnTo>
                <a:lnTo>
                  <a:pt x="33455" y="2294282"/>
                </a:lnTo>
                <a:lnTo>
                  <a:pt x="63782" y="2352840"/>
                </a:lnTo>
                <a:lnTo>
                  <a:pt x="102478" y="2405656"/>
                </a:lnTo>
                <a:lnTo>
                  <a:pt x="148665" y="2451853"/>
                </a:lnTo>
                <a:lnTo>
                  <a:pt x="201468" y="2490557"/>
                </a:lnTo>
                <a:lnTo>
                  <a:pt x="260009" y="2520890"/>
                </a:lnTo>
                <a:lnTo>
                  <a:pt x="323412" y="2541976"/>
                </a:lnTo>
                <a:lnTo>
                  <a:pt x="390801" y="2552939"/>
                </a:lnTo>
                <a:lnTo>
                  <a:pt x="425716" y="2554351"/>
                </a:lnTo>
                <a:lnTo>
                  <a:pt x="8361045" y="2554351"/>
                </a:lnTo>
                <a:lnTo>
                  <a:pt x="8430122" y="2548778"/>
                </a:lnTo>
                <a:lnTo>
                  <a:pt x="8495649" y="2532644"/>
                </a:lnTo>
                <a:lnTo>
                  <a:pt x="8556749" y="2506825"/>
                </a:lnTo>
                <a:lnTo>
                  <a:pt x="8612545" y="2472197"/>
                </a:lnTo>
                <a:lnTo>
                  <a:pt x="8662161" y="2429637"/>
                </a:lnTo>
                <a:lnTo>
                  <a:pt x="8704722" y="2380020"/>
                </a:lnTo>
                <a:lnTo>
                  <a:pt x="8739350" y="2324224"/>
                </a:lnTo>
                <a:lnTo>
                  <a:pt x="8765169" y="2263124"/>
                </a:lnTo>
                <a:lnTo>
                  <a:pt x="8781303" y="2197597"/>
                </a:lnTo>
                <a:lnTo>
                  <a:pt x="8786876" y="2128520"/>
                </a:lnTo>
                <a:lnTo>
                  <a:pt x="8786876" y="425703"/>
                </a:lnTo>
                <a:lnTo>
                  <a:pt x="8781303" y="356660"/>
                </a:lnTo>
                <a:lnTo>
                  <a:pt x="8765169" y="291161"/>
                </a:lnTo>
                <a:lnTo>
                  <a:pt x="8739350" y="230082"/>
                </a:lnTo>
                <a:lnTo>
                  <a:pt x="8704722" y="174302"/>
                </a:lnTo>
                <a:lnTo>
                  <a:pt x="8662161" y="124698"/>
                </a:lnTo>
                <a:lnTo>
                  <a:pt x="8612545" y="82145"/>
                </a:lnTo>
                <a:lnTo>
                  <a:pt x="8556749" y="47522"/>
                </a:lnTo>
                <a:lnTo>
                  <a:pt x="8495649" y="21705"/>
                </a:lnTo>
                <a:lnTo>
                  <a:pt x="8430122" y="5572"/>
                </a:lnTo>
                <a:lnTo>
                  <a:pt x="8361045" y="0"/>
                </a:lnTo>
                <a:lnTo>
                  <a:pt x="425716" y="0"/>
                </a:lnTo>
                <a:lnTo>
                  <a:pt x="356663" y="5572"/>
                </a:lnTo>
                <a:lnTo>
                  <a:pt x="291157" y="21705"/>
                </a:lnTo>
                <a:lnTo>
                  <a:pt x="230076" y="47522"/>
                </a:lnTo>
                <a:lnTo>
                  <a:pt x="174294" y="82145"/>
                </a:lnTo>
                <a:lnTo>
                  <a:pt x="124690" y="124698"/>
                </a:lnTo>
                <a:lnTo>
                  <a:pt x="82139" y="174302"/>
                </a:lnTo>
                <a:lnTo>
                  <a:pt x="47518" y="230082"/>
                </a:lnTo>
                <a:lnTo>
                  <a:pt x="21703" y="291161"/>
                </a:lnTo>
                <a:lnTo>
                  <a:pt x="5571" y="356660"/>
                </a:lnTo>
                <a:lnTo>
                  <a:pt x="0" y="4257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2875" y="1368425"/>
            <a:ext cx="8786876" cy="2554351"/>
          </a:xfrm>
          <a:custGeom>
            <a:avLst/>
            <a:gdLst/>
            <a:ahLst/>
            <a:cxnLst/>
            <a:rect l="l" t="t" r="r" b="b"/>
            <a:pathLst>
              <a:path w="8786876" h="2554351">
                <a:moveTo>
                  <a:pt x="0" y="425703"/>
                </a:moveTo>
                <a:lnTo>
                  <a:pt x="5571" y="356660"/>
                </a:lnTo>
                <a:lnTo>
                  <a:pt x="21703" y="291161"/>
                </a:lnTo>
                <a:lnTo>
                  <a:pt x="47518" y="230082"/>
                </a:lnTo>
                <a:lnTo>
                  <a:pt x="82139" y="174302"/>
                </a:lnTo>
                <a:lnTo>
                  <a:pt x="124690" y="124698"/>
                </a:lnTo>
                <a:lnTo>
                  <a:pt x="174294" y="82145"/>
                </a:lnTo>
                <a:lnTo>
                  <a:pt x="230076" y="47522"/>
                </a:lnTo>
                <a:lnTo>
                  <a:pt x="291157" y="21705"/>
                </a:lnTo>
                <a:lnTo>
                  <a:pt x="356663" y="5572"/>
                </a:lnTo>
                <a:lnTo>
                  <a:pt x="425716" y="0"/>
                </a:lnTo>
                <a:lnTo>
                  <a:pt x="8361045" y="0"/>
                </a:lnTo>
                <a:lnTo>
                  <a:pt x="8430122" y="5572"/>
                </a:lnTo>
                <a:lnTo>
                  <a:pt x="8495649" y="21705"/>
                </a:lnTo>
                <a:lnTo>
                  <a:pt x="8556749" y="47522"/>
                </a:lnTo>
                <a:lnTo>
                  <a:pt x="8612545" y="82145"/>
                </a:lnTo>
                <a:lnTo>
                  <a:pt x="8662161" y="124698"/>
                </a:lnTo>
                <a:lnTo>
                  <a:pt x="8704722" y="174302"/>
                </a:lnTo>
                <a:lnTo>
                  <a:pt x="8739350" y="230082"/>
                </a:lnTo>
                <a:lnTo>
                  <a:pt x="8765169" y="291161"/>
                </a:lnTo>
                <a:lnTo>
                  <a:pt x="8781303" y="356660"/>
                </a:lnTo>
                <a:lnTo>
                  <a:pt x="8786876" y="425703"/>
                </a:lnTo>
                <a:lnTo>
                  <a:pt x="8786876" y="2128520"/>
                </a:lnTo>
                <a:lnTo>
                  <a:pt x="8781303" y="2197597"/>
                </a:lnTo>
                <a:lnTo>
                  <a:pt x="8765169" y="2263124"/>
                </a:lnTo>
                <a:lnTo>
                  <a:pt x="8739350" y="2324224"/>
                </a:lnTo>
                <a:lnTo>
                  <a:pt x="8704722" y="2380020"/>
                </a:lnTo>
                <a:lnTo>
                  <a:pt x="8662161" y="2429637"/>
                </a:lnTo>
                <a:lnTo>
                  <a:pt x="8612545" y="2472197"/>
                </a:lnTo>
                <a:lnTo>
                  <a:pt x="8556749" y="2506825"/>
                </a:lnTo>
                <a:lnTo>
                  <a:pt x="8495649" y="2532644"/>
                </a:lnTo>
                <a:lnTo>
                  <a:pt x="8430122" y="2548778"/>
                </a:lnTo>
                <a:lnTo>
                  <a:pt x="8361045" y="2554351"/>
                </a:lnTo>
                <a:lnTo>
                  <a:pt x="425716" y="2554351"/>
                </a:lnTo>
                <a:lnTo>
                  <a:pt x="356663" y="2548778"/>
                </a:lnTo>
                <a:lnTo>
                  <a:pt x="291157" y="2532644"/>
                </a:lnTo>
                <a:lnTo>
                  <a:pt x="230076" y="2506825"/>
                </a:lnTo>
                <a:lnTo>
                  <a:pt x="174294" y="2472197"/>
                </a:lnTo>
                <a:lnTo>
                  <a:pt x="124690" y="2429637"/>
                </a:lnTo>
                <a:lnTo>
                  <a:pt x="82139" y="2380020"/>
                </a:lnTo>
                <a:lnTo>
                  <a:pt x="47518" y="2324224"/>
                </a:lnTo>
                <a:lnTo>
                  <a:pt x="21703" y="2263124"/>
                </a:lnTo>
                <a:lnTo>
                  <a:pt x="5571" y="2197597"/>
                </a:lnTo>
                <a:lnTo>
                  <a:pt x="0" y="2128520"/>
                </a:lnTo>
                <a:lnTo>
                  <a:pt x="0" y="425703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541524" y="312585"/>
            <a:ext cx="504222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Risk Değerl</a:t>
            </a:r>
            <a:r>
              <a:rPr sz="28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ndirme</a:t>
            </a:r>
            <a:r>
              <a:rPr sz="2800" b="1" spc="-1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Yönetmeliği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70328" y="1639824"/>
            <a:ext cx="4423054" cy="635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990"/>
              </a:lnSpc>
              <a:spcBef>
                <a:spcPts val="249"/>
              </a:spcBef>
            </a:pPr>
            <a:r>
              <a:rPr sz="7200" b="1" spc="0" baseline="3413" dirty="0">
                <a:solidFill>
                  <a:srgbClr val="FF0000"/>
                </a:solidFill>
                <a:latin typeface="Calibri"/>
                <a:cs typeface="Calibri"/>
              </a:rPr>
              <a:t>ÜÇÜNCÜ BÖ</a:t>
            </a:r>
            <a:r>
              <a:rPr sz="7200" b="1" spc="-119" baseline="3413" dirty="0">
                <a:solidFill>
                  <a:srgbClr val="FF0000"/>
                </a:solidFill>
                <a:latin typeface="Calibri"/>
                <a:cs typeface="Calibri"/>
              </a:rPr>
              <a:t>L</a:t>
            </a:r>
            <a:r>
              <a:rPr sz="7200" b="1" spc="0" baseline="3413" dirty="0">
                <a:solidFill>
                  <a:srgbClr val="FF0000"/>
                </a:solidFill>
                <a:latin typeface="Calibri"/>
                <a:cs typeface="Calibri"/>
              </a:rPr>
              <a:t>ÜM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6456" y="3102927"/>
            <a:ext cx="1146311" cy="635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990"/>
              </a:lnSpc>
              <a:spcBef>
                <a:spcPts val="249"/>
              </a:spcBef>
            </a:pPr>
            <a:r>
              <a:rPr sz="7200" b="1" spc="0" baseline="3413" dirty="0">
                <a:latin typeface="Calibri"/>
                <a:cs typeface="Calibri"/>
              </a:rPr>
              <a:t>Risk</a:t>
            </a:r>
            <a:endParaRPr sz="48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11277" y="3102927"/>
            <a:ext cx="4285840" cy="635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990"/>
              </a:lnSpc>
              <a:spcBef>
                <a:spcPts val="249"/>
              </a:spcBef>
            </a:pPr>
            <a:r>
              <a:rPr sz="7200" b="1" spc="0" baseline="3413" dirty="0">
                <a:latin typeface="Calibri"/>
                <a:cs typeface="Calibri"/>
              </a:rPr>
              <a:t>De</a:t>
            </a:r>
            <a:r>
              <a:rPr sz="7200" b="1" spc="-54" baseline="3413" dirty="0">
                <a:latin typeface="Calibri"/>
                <a:cs typeface="Calibri"/>
              </a:rPr>
              <a:t>ğ</a:t>
            </a:r>
            <a:r>
              <a:rPr sz="7200" b="1" spc="0" baseline="3413" dirty="0">
                <a:latin typeface="Calibri"/>
                <a:cs typeface="Calibri"/>
              </a:rPr>
              <a:t>erlend</a:t>
            </a:r>
            <a:r>
              <a:rPr sz="7200" b="1" spc="-14" baseline="3413" dirty="0">
                <a:latin typeface="Calibri"/>
                <a:cs typeface="Calibri"/>
              </a:rPr>
              <a:t>i</a:t>
            </a:r>
            <a:r>
              <a:rPr sz="7200" b="1" spc="0" baseline="3413" dirty="0">
                <a:latin typeface="Calibri"/>
                <a:cs typeface="Calibri"/>
              </a:rPr>
              <a:t>rmesi</a:t>
            </a:r>
            <a:endParaRPr sz="48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818066" y="3102927"/>
            <a:ext cx="2643503" cy="635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990"/>
              </a:lnSpc>
              <a:spcBef>
                <a:spcPts val="249"/>
              </a:spcBef>
            </a:pPr>
            <a:r>
              <a:rPr sz="7200" b="1" spc="0" baseline="3413" dirty="0">
                <a:latin typeface="Calibri"/>
                <a:cs typeface="Calibri"/>
              </a:rPr>
              <a:t>Aşama</a:t>
            </a:r>
            <a:r>
              <a:rPr sz="7200" b="1" spc="-19" baseline="3413" dirty="0">
                <a:latin typeface="Calibri"/>
                <a:cs typeface="Calibri"/>
              </a:rPr>
              <a:t>l</a:t>
            </a:r>
            <a:r>
              <a:rPr sz="7200" b="1" spc="0" baseline="3413" dirty="0">
                <a:latin typeface="Calibri"/>
                <a:cs typeface="Calibri"/>
              </a:rPr>
              <a:t>arı</a:t>
            </a:r>
            <a:endParaRPr sz="4800" dirty="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27974" y="6463538"/>
            <a:ext cx="202133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sz="1800" spc="0" baseline="2275" dirty="0">
                <a:solidFill>
                  <a:srgbClr val="888888"/>
                </a:solidFill>
                <a:latin typeface="Calibri"/>
                <a:cs typeface="Calibri"/>
              </a:rPr>
              <a:t>16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27"/>
          <p:cNvSpPr/>
          <p:nvPr/>
        </p:nvSpPr>
        <p:spPr>
          <a:xfrm>
            <a:off x="71436" y="-57596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72364" y="2286000"/>
            <a:ext cx="8771636" cy="2667000"/>
          </a:xfrm>
          <a:custGeom>
            <a:avLst/>
            <a:gdLst/>
            <a:ahLst/>
            <a:cxnLst/>
            <a:rect l="l" t="t" r="r" b="b"/>
            <a:pathLst>
              <a:path w="8786876" h="4870450">
                <a:moveTo>
                  <a:pt x="0" y="811784"/>
                </a:moveTo>
                <a:lnTo>
                  <a:pt x="0" y="4058666"/>
                </a:lnTo>
                <a:lnTo>
                  <a:pt x="2690" y="4125246"/>
                </a:lnTo>
                <a:lnTo>
                  <a:pt x="10624" y="4190344"/>
                </a:lnTo>
                <a:lnTo>
                  <a:pt x="23591" y="4253751"/>
                </a:lnTo>
                <a:lnTo>
                  <a:pt x="41383" y="4315257"/>
                </a:lnTo>
                <a:lnTo>
                  <a:pt x="63791" y="4374654"/>
                </a:lnTo>
                <a:lnTo>
                  <a:pt x="90606" y="4431732"/>
                </a:lnTo>
                <a:lnTo>
                  <a:pt x="121619" y="4486284"/>
                </a:lnTo>
                <a:lnTo>
                  <a:pt x="156622" y="4538100"/>
                </a:lnTo>
                <a:lnTo>
                  <a:pt x="195404" y="4586971"/>
                </a:lnTo>
                <a:lnTo>
                  <a:pt x="237758" y="4632688"/>
                </a:lnTo>
                <a:lnTo>
                  <a:pt x="283474" y="4675043"/>
                </a:lnTo>
                <a:lnTo>
                  <a:pt x="332344" y="4713826"/>
                </a:lnTo>
                <a:lnTo>
                  <a:pt x="384158" y="4748829"/>
                </a:lnTo>
                <a:lnTo>
                  <a:pt x="438708" y="4779842"/>
                </a:lnTo>
                <a:lnTo>
                  <a:pt x="495785" y="4806657"/>
                </a:lnTo>
                <a:lnTo>
                  <a:pt x="555179" y="4829065"/>
                </a:lnTo>
                <a:lnTo>
                  <a:pt x="616683" y="4846858"/>
                </a:lnTo>
                <a:lnTo>
                  <a:pt x="680086" y="4859825"/>
                </a:lnTo>
                <a:lnTo>
                  <a:pt x="745181" y="4867759"/>
                </a:lnTo>
                <a:lnTo>
                  <a:pt x="811758" y="4870450"/>
                </a:lnTo>
                <a:lnTo>
                  <a:pt x="7975092" y="4870450"/>
                </a:lnTo>
                <a:lnTo>
                  <a:pt x="8041667" y="4867759"/>
                </a:lnTo>
                <a:lnTo>
                  <a:pt x="8106761" y="4859825"/>
                </a:lnTo>
                <a:lnTo>
                  <a:pt x="8170164" y="4846858"/>
                </a:lnTo>
                <a:lnTo>
                  <a:pt x="8231668" y="4829065"/>
                </a:lnTo>
                <a:lnTo>
                  <a:pt x="8291064" y="4806657"/>
                </a:lnTo>
                <a:lnTo>
                  <a:pt x="8348142" y="4779842"/>
                </a:lnTo>
                <a:lnTo>
                  <a:pt x="8402693" y="4748829"/>
                </a:lnTo>
                <a:lnTo>
                  <a:pt x="8454509" y="4713826"/>
                </a:lnTo>
                <a:lnTo>
                  <a:pt x="8503381" y="4675043"/>
                </a:lnTo>
                <a:lnTo>
                  <a:pt x="8549100" y="4632688"/>
                </a:lnTo>
                <a:lnTo>
                  <a:pt x="8591456" y="4586971"/>
                </a:lnTo>
                <a:lnTo>
                  <a:pt x="8630241" y="4538100"/>
                </a:lnTo>
                <a:lnTo>
                  <a:pt x="8665245" y="4486284"/>
                </a:lnTo>
                <a:lnTo>
                  <a:pt x="8696261" y="4431732"/>
                </a:lnTo>
                <a:lnTo>
                  <a:pt x="8723078" y="4374654"/>
                </a:lnTo>
                <a:lnTo>
                  <a:pt x="8745488" y="4315257"/>
                </a:lnTo>
                <a:lnTo>
                  <a:pt x="8763281" y="4253751"/>
                </a:lnTo>
                <a:lnTo>
                  <a:pt x="8776250" y="4190344"/>
                </a:lnTo>
                <a:lnTo>
                  <a:pt x="8784184" y="4125246"/>
                </a:lnTo>
                <a:lnTo>
                  <a:pt x="8786876" y="4058666"/>
                </a:lnTo>
                <a:lnTo>
                  <a:pt x="8786876" y="811784"/>
                </a:lnTo>
                <a:lnTo>
                  <a:pt x="8784184" y="745208"/>
                </a:lnTo>
                <a:lnTo>
                  <a:pt x="8776250" y="680114"/>
                </a:lnTo>
                <a:lnTo>
                  <a:pt x="8763281" y="616711"/>
                </a:lnTo>
                <a:lnTo>
                  <a:pt x="8745488" y="555207"/>
                </a:lnTo>
                <a:lnTo>
                  <a:pt x="8723078" y="495811"/>
                </a:lnTo>
                <a:lnTo>
                  <a:pt x="8696261" y="438733"/>
                </a:lnTo>
                <a:lnTo>
                  <a:pt x="8665245" y="384182"/>
                </a:lnTo>
                <a:lnTo>
                  <a:pt x="8630241" y="332366"/>
                </a:lnTo>
                <a:lnTo>
                  <a:pt x="8591456" y="283494"/>
                </a:lnTo>
                <a:lnTo>
                  <a:pt x="8549100" y="237775"/>
                </a:lnTo>
                <a:lnTo>
                  <a:pt x="8503381" y="195419"/>
                </a:lnTo>
                <a:lnTo>
                  <a:pt x="8454509" y="156634"/>
                </a:lnTo>
                <a:lnTo>
                  <a:pt x="8402693" y="121630"/>
                </a:lnTo>
                <a:lnTo>
                  <a:pt x="8348142" y="90614"/>
                </a:lnTo>
                <a:lnTo>
                  <a:pt x="8291064" y="63797"/>
                </a:lnTo>
                <a:lnTo>
                  <a:pt x="8231668" y="41387"/>
                </a:lnTo>
                <a:lnTo>
                  <a:pt x="8170164" y="23594"/>
                </a:lnTo>
                <a:lnTo>
                  <a:pt x="8106761" y="10625"/>
                </a:lnTo>
                <a:lnTo>
                  <a:pt x="8041667" y="2691"/>
                </a:lnTo>
                <a:lnTo>
                  <a:pt x="7975092" y="0"/>
                </a:lnTo>
                <a:lnTo>
                  <a:pt x="811758" y="0"/>
                </a:lnTo>
                <a:lnTo>
                  <a:pt x="745181" y="2691"/>
                </a:lnTo>
                <a:lnTo>
                  <a:pt x="680086" y="10625"/>
                </a:lnTo>
                <a:lnTo>
                  <a:pt x="616683" y="23594"/>
                </a:lnTo>
                <a:lnTo>
                  <a:pt x="555179" y="41387"/>
                </a:lnTo>
                <a:lnTo>
                  <a:pt x="495785" y="63797"/>
                </a:lnTo>
                <a:lnTo>
                  <a:pt x="438708" y="90614"/>
                </a:lnTo>
                <a:lnTo>
                  <a:pt x="384158" y="121630"/>
                </a:lnTo>
                <a:lnTo>
                  <a:pt x="332344" y="156634"/>
                </a:lnTo>
                <a:lnTo>
                  <a:pt x="283474" y="195419"/>
                </a:lnTo>
                <a:lnTo>
                  <a:pt x="237758" y="237775"/>
                </a:lnTo>
                <a:lnTo>
                  <a:pt x="195404" y="283494"/>
                </a:lnTo>
                <a:lnTo>
                  <a:pt x="156622" y="332366"/>
                </a:lnTo>
                <a:lnTo>
                  <a:pt x="121619" y="384182"/>
                </a:lnTo>
                <a:lnTo>
                  <a:pt x="90606" y="438733"/>
                </a:lnTo>
                <a:lnTo>
                  <a:pt x="63791" y="495811"/>
                </a:lnTo>
                <a:lnTo>
                  <a:pt x="41383" y="555207"/>
                </a:lnTo>
                <a:lnTo>
                  <a:pt x="23591" y="616711"/>
                </a:lnTo>
                <a:lnTo>
                  <a:pt x="10624" y="680114"/>
                </a:lnTo>
                <a:lnTo>
                  <a:pt x="2690" y="745208"/>
                </a:lnTo>
                <a:lnTo>
                  <a:pt x="0" y="8117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5250" baseline="3120" dirty="0">
                <a:latin typeface="Calibri"/>
                <a:cs typeface="Calibri"/>
              </a:rPr>
              <a:t>Risk değerlendirmesi; tüm işyerleri için tasarım veya kuruluş aşamasından başlamak üzere;</a:t>
            </a:r>
          </a:p>
          <a:p>
            <a:pPr marL="12700" indent="-180000">
              <a:lnSpc>
                <a:spcPts val="3665"/>
              </a:lnSpc>
              <a:spcBef>
                <a:spcPts val="183"/>
              </a:spcBef>
              <a:spcAft>
                <a:spcPts val="0"/>
              </a:spcAft>
              <a:buClr>
                <a:srgbClr val="292929"/>
              </a:buClr>
              <a:buFont typeface="Arial" panose="020B0604020202020204" pitchFamily="34" charset="0"/>
              <a:buChar char="•"/>
              <a:defRPr/>
            </a:pPr>
            <a:r>
              <a:rPr lang="tr-TR" sz="5250" baseline="3120" dirty="0">
                <a:latin typeface="Calibri"/>
                <a:cs typeface="Calibri"/>
              </a:rPr>
              <a:t>Tehlike tanımlama, </a:t>
            </a:r>
          </a:p>
          <a:p>
            <a:pPr marL="12700" indent="-180000">
              <a:lnSpc>
                <a:spcPts val="3665"/>
              </a:lnSpc>
              <a:spcBef>
                <a:spcPts val="183"/>
              </a:spcBef>
              <a:spcAft>
                <a:spcPts val="0"/>
              </a:spcAft>
              <a:buClr>
                <a:srgbClr val="292929"/>
              </a:buClr>
              <a:buFont typeface="Arial" panose="020B0604020202020204" pitchFamily="34" charset="0"/>
              <a:buChar char="•"/>
              <a:defRPr/>
            </a:pPr>
            <a:r>
              <a:rPr lang="tr-TR" sz="5250" baseline="3120" dirty="0">
                <a:latin typeface="Calibri"/>
                <a:cs typeface="Calibri"/>
              </a:rPr>
              <a:t>Riskleri belirleme ve analiz etme, </a:t>
            </a:r>
          </a:p>
          <a:p>
            <a:pPr marL="12700" indent="-180000">
              <a:lnSpc>
                <a:spcPts val="3665"/>
              </a:lnSpc>
              <a:spcBef>
                <a:spcPts val="183"/>
              </a:spcBef>
              <a:spcAft>
                <a:spcPts val="0"/>
              </a:spcAft>
              <a:buClr>
                <a:srgbClr val="292929"/>
              </a:buClr>
              <a:buFont typeface="Arial" panose="020B0604020202020204" pitchFamily="34" charset="0"/>
              <a:buChar char="•"/>
              <a:defRPr/>
            </a:pPr>
            <a:r>
              <a:rPr lang="tr-TR" sz="5250" baseline="3120" dirty="0">
                <a:latin typeface="Calibri"/>
                <a:cs typeface="Calibri"/>
              </a:rPr>
              <a:t>Kaza kontrol tedbirlerinin kararlaştırılması,</a:t>
            </a:r>
          </a:p>
          <a:p>
            <a:pPr marL="12700" indent="-180000">
              <a:lnSpc>
                <a:spcPts val="3665"/>
              </a:lnSpc>
              <a:spcBef>
                <a:spcPts val="183"/>
              </a:spcBef>
              <a:spcAft>
                <a:spcPts val="0"/>
              </a:spcAft>
              <a:buClr>
                <a:srgbClr val="292929"/>
              </a:buClr>
              <a:buFont typeface="Arial" panose="020B0604020202020204" pitchFamily="34" charset="0"/>
              <a:buChar char="•"/>
              <a:defRPr/>
            </a:pPr>
            <a:r>
              <a:rPr lang="tr-TR" sz="5250" baseline="3120" dirty="0">
                <a:latin typeface="Calibri"/>
                <a:cs typeface="Calibri"/>
              </a:rPr>
              <a:t>Dokümantasyon, </a:t>
            </a:r>
          </a:p>
          <a:p>
            <a:pPr marL="12700" indent="-180000">
              <a:lnSpc>
                <a:spcPts val="3665"/>
              </a:lnSpc>
              <a:spcBef>
                <a:spcPts val="183"/>
              </a:spcBef>
              <a:spcAft>
                <a:spcPts val="0"/>
              </a:spcAft>
              <a:buClr>
                <a:srgbClr val="292929"/>
              </a:buClr>
              <a:buFont typeface="Arial" panose="020B0604020202020204" pitchFamily="34" charset="0"/>
              <a:buChar char="•"/>
              <a:defRPr/>
            </a:pPr>
            <a:r>
              <a:rPr lang="tr-TR" sz="5250" baseline="3120" dirty="0">
                <a:latin typeface="Calibri"/>
                <a:cs typeface="Calibri"/>
              </a:rPr>
              <a:t>Yapılan çalışmaların güncellenmesi </a:t>
            </a:r>
          </a:p>
          <a:p>
            <a:pPr marL="12700" indent="-180000">
              <a:lnSpc>
                <a:spcPts val="3665"/>
              </a:lnSpc>
              <a:spcBef>
                <a:spcPts val="183"/>
              </a:spcBef>
              <a:spcAft>
                <a:spcPts val="0"/>
              </a:spcAft>
              <a:buClr>
                <a:srgbClr val="292929"/>
              </a:buClr>
              <a:buFont typeface="Arial" panose="020B0604020202020204" pitchFamily="34" charset="0"/>
              <a:buChar char="•"/>
              <a:defRPr/>
            </a:pPr>
            <a:r>
              <a:rPr lang="tr-TR" sz="5250" baseline="3120" dirty="0">
                <a:latin typeface="Calibri"/>
                <a:cs typeface="Calibri"/>
              </a:rPr>
              <a:t>Gerektiğinde yenileme </a:t>
            </a:r>
          </a:p>
          <a:p>
            <a:pPr marL="12700">
              <a:lnSpc>
                <a:spcPts val="3665"/>
              </a:lnSpc>
              <a:spcBef>
                <a:spcPts val="183"/>
              </a:spcBef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5250" baseline="3120" dirty="0">
                <a:latin typeface="Calibri"/>
                <a:cs typeface="Calibri"/>
              </a:rPr>
              <a:t>                 …..aşamaları izlenerek gerçekleştirilir.</a:t>
            </a:r>
            <a:endParaRPr sz="5250" baseline="3120" dirty="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42874" y="1143000"/>
            <a:ext cx="9001125" cy="5562600"/>
          </a:xfrm>
          <a:custGeom>
            <a:avLst/>
            <a:gdLst/>
            <a:ahLst/>
            <a:cxnLst/>
            <a:rect l="l" t="t" r="r" b="b"/>
            <a:pathLst>
              <a:path w="8786876" h="4870450">
                <a:moveTo>
                  <a:pt x="0" y="811784"/>
                </a:moveTo>
                <a:lnTo>
                  <a:pt x="2690" y="745208"/>
                </a:lnTo>
                <a:lnTo>
                  <a:pt x="10624" y="680114"/>
                </a:lnTo>
                <a:lnTo>
                  <a:pt x="23591" y="616711"/>
                </a:lnTo>
                <a:lnTo>
                  <a:pt x="41383" y="555207"/>
                </a:lnTo>
                <a:lnTo>
                  <a:pt x="63791" y="495811"/>
                </a:lnTo>
                <a:lnTo>
                  <a:pt x="90606" y="438733"/>
                </a:lnTo>
                <a:lnTo>
                  <a:pt x="121619" y="384182"/>
                </a:lnTo>
                <a:lnTo>
                  <a:pt x="156622" y="332366"/>
                </a:lnTo>
                <a:lnTo>
                  <a:pt x="195404" y="283494"/>
                </a:lnTo>
                <a:lnTo>
                  <a:pt x="237758" y="237775"/>
                </a:lnTo>
                <a:lnTo>
                  <a:pt x="283474" y="195419"/>
                </a:lnTo>
                <a:lnTo>
                  <a:pt x="332344" y="156634"/>
                </a:lnTo>
                <a:lnTo>
                  <a:pt x="384158" y="121630"/>
                </a:lnTo>
                <a:lnTo>
                  <a:pt x="438708" y="90614"/>
                </a:lnTo>
                <a:lnTo>
                  <a:pt x="495785" y="63797"/>
                </a:lnTo>
                <a:lnTo>
                  <a:pt x="555179" y="41387"/>
                </a:lnTo>
                <a:lnTo>
                  <a:pt x="616683" y="23594"/>
                </a:lnTo>
                <a:lnTo>
                  <a:pt x="680086" y="10625"/>
                </a:lnTo>
                <a:lnTo>
                  <a:pt x="745181" y="2691"/>
                </a:lnTo>
                <a:lnTo>
                  <a:pt x="811758" y="0"/>
                </a:lnTo>
                <a:lnTo>
                  <a:pt x="7975092" y="0"/>
                </a:lnTo>
                <a:lnTo>
                  <a:pt x="8041667" y="2691"/>
                </a:lnTo>
                <a:lnTo>
                  <a:pt x="8106761" y="10625"/>
                </a:lnTo>
                <a:lnTo>
                  <a:pt x="8170164" y="23594"/>
                </a:lnTo>
                <a:lnTo>
                  <a:pt x="8231668" y="41387"/>
                </a:lnTo>
                <a:lnTo>
                  <a:pt x="8291064" y="63797"/>
                </a:lnTo>
                <a:lnTo>
                  <a:pt x="8348142" y="90614"/>
                </a:lnTo>
                <a:lnTo>
                  <a:pt x="8402693" y="121630"/>
                </a:lnTo>
                <a:lnTo>
                  <a:pt x="8454509" y="156634"/>
                </a:lnTo>
                <a:lnTo>
                  <a:pt x="8503381" y="195419"/>
                </a:lnTo>
                <a:lnTo>
                  <a:pt x="8549100" y="237775"/>
                </a:lnTo>
                <a:lnTo>
                  <a:pt x="8591456" y="283494"/>
                </a:lnTo>
                <a:lnTo>
                  <a:pt x="8630241" y="332366"/>
                </a:lnTo>
                <a:lnTo>
                  <a:pt x="8665245" y="384182"/>
                </a:lnTo>
                <a:lnTo>
                  <a:pt x="8696261" y="438733"/>
                </a:lnTo>
                <a:lnTo>
                  <a:pt x="8723078" y="495811"/>
                </a:lnTo>
                <a:lnTo>
                  <a:pt x="8745488" y="555207"/>
                </a:lnTo>
                <a:lnTo>
                  <a:pt x="8763281" y="616711"/>
                </a:lnTo>
                <a:lnTo>
                  <a:pt x="8776250" y="680114"/>
                </a:lnTo>
                <a:lnTo>
                  <a:pt x="8784184" y="745208"/>
                </a:lnTo>
                <a:lnTo>
                  <a:pt x="8786876" y="811784"/>
                </a:lnTo>
                <a:lnTo>
                  <a:pt x="8786876" y="4058666"/>
                </a:lnTo>
                <a:lnTo>
                  <a:pt x="8784184" y="4125246"/>
                </a:lnTo>
                <a:lnTo>
                  <a:pt x="8776250" y="4190344"/>
                </a:lnTo>
                <a:lnTo>
                  <a:pt x="8763281" y="4253751"/>
                </a:lnTo>
                <a:lnTo>
                  <a:pt x="8745488" y="4315257"/>
                </a:lnTo>
                <a:lnTo>
                  <a:pt x="8723078" y="4374654"/>
                </a:lnTo>
                <a:lnTo>
                  <a:pt x="8696261" y="4431732"/>
                </a:lnTo>
                <a:lnTo>
                  <a:pt x="8665245" y="4486284"/>
                </a:lnTo>
                <a:lnTo>
                  <a:pt x="8630241" y="4538100"/>
                </a:lnTo>
                <a:lnTo>
                  <a:pt x="8591456" y="4586971"/>
                </a:lnTo>
                <a:lnTo>
                  <a:pt x="8549100" y="4632688"/>
                </a:lnTo>
                <a:lnTo>
                  <a:pt x="8503381" y="4675043"/>
                </a:lnTo>
                <a:lnTo>
                  <a:pt x="8454509" y="4713826"/>
                </a:lnTo>
                <a:lnTo>
                  <a:pt x="8402693" y="4748829"/>
                </a:lnTo>
                <a:lnTo>
                  <a:pt x="8348142" y="4779842"/>
                </a:lnTo>
                <a:lnTo>
                  <a:pt x="8291064" y="4806657"/>
                </a:lnTo>
                <a:lnTo>
                  <a:pt x="8231668" y="4829065"/>
                </a:lnTo>
                <a:lnTo>
                  <a:pt x="8170164" y="4846858"/>
                </a:lnTo>
                <a:lnTo>
                  <a:pt x="8106761" y="4859825"/>
                </a:lnTo>
                <a:lnTo>
                  <a:pt x="8041667" y="4867759"/>
                </a:lnTo>
                <a:lnTo>
                  <a:pt x="7975092" y="4870450"/>
                </a:lnTo>
                <a:lnTo>
                  <a:pt x="811758" y="4870450"/>
                </a:lnTo>
                <a:lnTo>
                  <a:pt x="745181" y="4867759"/>
                </a:lnTo>
                <a:lnTo>
                  <a:pt x="680086" y="4859825"/>
                </a:lnTo>
                <a:lnTo>
                  <a:pt x="616683" y="4846858"/>
                </a:lnTo>
                <a:lnTo>
                  <a:pt x="555179" y="4829065"/>
                </a:lnTo>
                <a:lnTo>
                  <a:pt x="495785" y="4806657"/>
                </a:lnTo>
                <a:lnTo>
                  <a:pt x="438708" y="4779842"/>
                </a:lnTo>
                <a:lnTo>
                  <a:pt x="384158" y="4748829"/>
                </a:lnTo>
                <a:lnTo>
                  <a:pt x="332344" y="4713826"/>
                </a:lnTo>
                <a:lnTo>
                  <a:pt x="283474" y="4675043"/>
                </a:lnTo>
                <a:lnTo>
                  <a:pt x="237758" y="4632688"/>
                </a:lnTo>
                <a:lnTo>
                  <a:pt x="195404" y="4586971"/>
                </a:lnTo>
                <a:lnTo>
                  <a:pt x="156622" y="4538100"/>
                </a:lnTo>
                <a:lnTo>
                  <a:pt x="121619" y="4486284"/>
                </a:lnTo>
                <a:lnTo>
                  <a:pt x="90606" y="4431732"/>
                </a:lnTo>
                <a:lnTo>
                  <a:pt x="63791" y="4374654"/>
                </a:lnTo>
                <a:lnTo>
                  <a:pt x="41383" y="4315257"/>
                </a:lnTo>
                <a:lnTo>
                  <a:pt x="23591" y="4253751"/>
                </a:lnTo>
                <a:lnTo>
                  <a:pt x="10624" y="4190344"/>
                </a:lnTo>
                <a:lnTo>
                  <a:pt x="2690" y="4125246"/>
                </a:lnTo>
                <a:lnTo>
                  <a:pt x="0" y="4058666"/>
                </a:lnTo>
                <a:lnTo>
                  <a:pt x="0" y="811784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2541524" y="312585"/>
            <a:ext cx="504222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Risk Değerl</a:t>
            </a:r>
            <a:r>
              <a:rPr sz="28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ndirme</a:t>
            </a:r>
            <a:r>
              <a:rPr sz="2800" b="1" spc="-1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Yönetmeliği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59486" y="1649285"/>
            <a:ext cx="1529524" cy="50152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b="1" spc="0" baseline="3120" dirty="0">
                <a:latin typeface="Calibri"/>
                <a:cs typeface="Calibri"/>
              </a:rPr>
              <a:t>M</a:t>
            </a:r>
            <a:r>
              <a:rPr sz="5250" b="1" spc="9" baseline="3120" dirty="0">
                <a:latin typeface="Calibri"/>
                <a:cs typeface="Calibri"/>
              </a:rPr>
              <a:t>A</a:t>
            </a:r>
            <a:r>
              <a:rPr sz="5250" b="1" spc="0" baseline="3120" dirty="0">
                <a:latin typeface="Calibri"/>
                <a:cs typeface="Calibri"/>
              </a:rPr>
              <a:t>D</a:t>
            </a:r>
            <a:r>
              <a:rPr sz="5250" b="1" spc="14" baseline="3120" dirty="0">
                <a:latin typeface="Calibri"/>
                <a:cs typeface="Calibri"/>
              </a:rPr>
              <a:t>D</a:t>
            </a:r>
            <a:r>
              <a:rPr sz="5250" b="1" spc="0" baseline="3120" dirty="0">
                <a:latin typeface="Calibri"/>
                <a:cs typeface="Calibri"/>
              </a:rPr>
              <a:t>E</a:t>
            </a:r>
            <a:endParaRPr sz="3500" dirty="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104644" y="1649285"/>
            <a:ext cx="317196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b="1" spc="0" baseline="3120" dirty="0">
                <a:latin typeface="Calibri"/>
                <a:cs typeface="Calibri"/>
              </a:rPr>
              <a:t>7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535936" y="1649285"/>
            <a:ext cx="1350264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b="1" spc="0" baseline="3120" dirty="0">
                <a:latin typeface="Calibri"/>
                <a:cs typeface="Calibri"/>
              </a:rPr>
              <a:t>–</a:t>
            </a:r>
            <a:r>
              <a:rPr lang="tr-TR" sz="5250" b="1" spc="0" baseline="3120" dirty="0">
                <a:latin typeface="Calibri"/>
                <a:cs typeface="Calibri"/>
              </a:rPr>
              <a:t>  </a:t>
            </a:r>
            <a:endParaRPr sz="3500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849870" y="1649285"/>
            <a:ext cx="829041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endParaRPr sz="3500" dirty="0">
              <a:latin typeface="Calibri"/>
              <a:cs typeface="Calibri"/>
            </a:endParaRPr>
          </a:p>
        </p:txBody>
      </p:sp>
      <p:pic>
        <p:nvPicPr>
          <p:cNvPr id="30" name="Resim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24" y="-15184"/>
            <a:ext cx="874810" cy="874810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2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42875" y="1268476"/>
            <a:ext cx="8786876" cy="4392549"/>
          </a:xfrm>
          <a:custGeom>
            <a:avLst/>
            <a:gdLst/>
            <a:ahLst/>
            <a:cxnLst/>
            <a:rect l="l" t="t" r="r" b="b"/>
            <a:pathLst>
              <a:path w="8786876" h="4392549">
                <a:moveTo>
                  <a:pt x="0" y="732027"/>
                </a:moveTo>
                <a:lnTo>
                  <a:pt x="0" y="3660394"/>
                </a:lnTo>
                <a:lnTo>
                  <a:pt x="2426" y="3720443"/>
                </a:lnTo>
                <a:lnTo>
                  <a:pt x="9582" y="3779155"/>
                </a:lnTo>
                <a:lnTo>
                  <a:pt x="21276" y="3836342"/>
                </a:lnTo>
                <a:lnTo>
                  <a:pt x="37323" y="3891815"/>
                </a:lnTo>
                <a:lnTo>
                  <a:pt x="57532" y="3945385"/>
                </a:lnTo>
                <a:lnTo>
                  <a:pt x="81716" y="3996865"/>
                </a:lnTo>
                <a:lnTo>
                  <a:pt x="109686" y="4046066"/>
                </a:lnTo>
                <a:lnTo>
                  <a:pt x="141254" y="4092799"/>
                </a:lnTo>
                <a:lnTo>
                  <a:pt x="176231" y="4136876"/>
                </a:lnTo>
                <a:lnTo>
                  <a:pt x="214429" y="4178109"/>
                </a:lnTo>
                <a:lnTo>
                  <a:pt x="255660" y="4216309"/>
                </a:lnTo>
                <a:lnTo>
                  <a:pt x="299735" y="4251288"/>
                </a:lnTo>
                <a:lnTo>
                  <a:pt x="346466" y="4282857"/>
                </a:lnTo>
                <a:lnTo>
                  <a:pt x="395664" y="4310829"/>
                </a:lnTo>
                <a:lnTo>
                  <a:pt x="447141" y="4335014"/>
                </a:lnTo>
                <a:lnTo>
                  <a:pt x="500709" y="4355224"/>
                </a:lnTo>
                <a:lnTo>
                  <a:pt x="556178" y="4371271"/>
                </a:lnTo>
                <a:lnTo>
                  <a:pt x="613362" y="4382966"/>
                </a:lnTo>
                <a:lnTo>
                  <a:pt x="672071" y="4390121"/>
                </a:lnTo>
                <a:lnTo>
                  <a:pt x="732116" y="4392549"/>
                </a:lnTo>
                <a:lnTo>
                  <a:pt x="8054721" y="4392549"/>
                </a:lnTo>
                <a:lnTo>
                  <a:pt x="8114770" y="4390121"/>
                </a:lnTo>
                <a:lnTo>
                  <a:pt x="8173482" y="4382966"/>
                </a:lnTo>
                <a:lnTo>
                  <a:pt x="8230669" y="4371271"/>
                </a:lnTo>
                <a:lnTo>
                  <a:pt x="8286142" y="4355224"/>
                </a:lnTo>
                <a:lnTo>
                  <a:pt x="8339712" y="4335014"/>
                </a:lnTo>
                <a:lnTo>
                  <a:pt x="8391192" y="4310829"/>
                </a:lnTo>
                <a:lnTo>
                  <a:pt x="8440393" y="4282857"/>
                </a:lnTo>
                <a:lnTo>
                  <a:pt x="8487126" y="4251288"/>
                </a:lnTo>
                <a:lnTo>
                  <a:pt x="8531203" y="4216309"/>
                </a:lnTo>
                <a:lnTo>
                  <a:pt x="8572436" y="4178109"/>
                </a:lnTo>
                <a:lnTo>
                  <a:pt x="8610636" y="4136876"/>
                </a:lnTo>
                <a:lnTo>
                  <a:pt x="8645615" y="4092799"/>
                </a:lnTo>
                <a:lnTo>
                  <a:pt x="8677184" y="4046066"/>
                </a:lnTo>
                <a:lnTo>
                  <a:pt x="8705156" y="3996865"/>
                </a:lnTo>
                <a:lnTo>
                  <a:pt x="8729341" y="3945385"/>
                </a:lnTo>
                <a:lnTo>
                  <a:pt x="8749551" y="3891815"/>
                </a:lnTo>
                <a:lnTo>
                  <a:pt x="8765598" y="3836342"/>
                </a:lnTo>
                <a:lnTo>
                  <a:pt x="8777293" y="3779155"/>
                </a:lnTo>
                <a:lnTo>
                  <a:pt x="8784448" y="3720443"/>
                </a:lnTo>
                <a:lnTo>
                  <a:pt x="8786876" y="3660394"/>
                </a:lnTo>
                <a:lnTo>
                  <a:pt x="8786876" y="732027"/>
                </a:lnTo>
                <a:lnTo>
                  <a:pt x="8784448" y="671979"/>
                </a:lnTo>
                <a:lnTo>
                  <a:pt x="8777293" y="613269"/>
                </a:lnTo>
                <a:lnTo>
                  <a:pt x="8765598" y="556087"/>
                </a:lnTo>
                <a:lnTo>
                  <a:pt x="8749551" y="500619"/>
                </a:lnTo>
                <a:lnTo>
                  <a:pt x="8729341" y="447055"/>
                </a:lnTo>
                <a:lnTo>
                  <a:pt x="8705156" y="395583"/>
                </a:lnTo>
                <a:lnTo>
                  <a:pt x="8677184" y="346391"/>
                </a:lnTo>
                <a:lnTo>
                  <a:pt x="8645615" y="299667"/>
                </a:lnTo>
                <a:lnTo>
                  <a:pt x="8610636" y="255599"/>
                </a:lnTo>
                <a:lnTo>
                  <a:pt x="8572436" y="214376"/>
                </a:lnTo>
                <a:lnTo>
                  <a:pt x="8531203" y="176185"/>
                </a:lnTo>
                <a:lnTo>
                  <a:pt x="8487126" y="141215"/>
                </a:lnTo>
                <a:lnTo>
                  <a:pt x="8440393" y="109655"/>
                </a:lnTo>
                <a:lnTo>
                  <a:pt x="8391192" y="81692"/>
                </a:lnTo>
                <a:lnTo>
                  <a:pt x="8339712" y="57515"/>
                </a:lnTo>
                <a:lnTo>
                  <a:pt x="8286142" y="37311"/>
                </a:lnTo>
                <a:lnTo>
                  <a:pt x="8230669" y="21270"/>
                </a:lnTo>
                <a:lnTo>
                  <a:pt x="8173482" y="9578"/>
                </a:lnTo>
                <a:lnTo>
                  <a:pt x="8114770" y="2426"/>
                </a:lnTo>
                <a:lnTo>
                  <a:pt x="8054721" y="0"/>
                </a:lnTo>
                <a:lnTo>
                  <a:pt x="732116" y="0"/>
                </a:lnTo>
                <a:lnTo>
                  <a:pt x="672071" y="2426"/>
                </a:lnTo>
                <a:lnTo>
                  <a:pt x="613362" y="9578"/>
                </a:lnTo>
                <a:lnTo>
                  <a:pt x="556178" y="21270"/>
                </a:lnTo>
                <a:lnTo>
                  <a:pt x="500709" y="37311"/>
                </a:lnTo>
                <a:lnTo>
                  <a:pt x="447141" y="57515"/>
                </a:lnTo>
                <a:lnTo>
                  <a:pt x="395664" y="81692"/>
                </a:lnTo>
                <a:lnTo>
                  <a:pt x="346466" y="109655"/>
                </a:lnTo>
                <a:lnTo>
                  <a:pt x="299735" y="141215"/>
                </a:lnTo>
                <a:lnTo>
                  <a:pt x="255660" y="176185"/>
                </a:lnTo>
                <a:lnTo>
                  <a:pt x="214429" y="214376"/>
                </a:lnTo>
                <a:lnTo>
                  <a:pt x="176231" y="255599"/>
                </a:lnTo>
                <a:lnTo>
                  <a:pt x="141254" y="299667"/>
                </a:lnTo>
                <a:lnTo>
                  <a:pt x="109686" y="346391"/>
                </a:lnTo>
                <a:lnTo>
                  <a:pt x="81716" y="395583"/>
                </a:lnTo>
                <a:lnTo>
                  <a:pt x="57532" y="447055"/>
                </a:lnTo>
                <a:lnTo>
                  <a:pt x="37323" y="500619"/>
                </a:lnTo>
                <a:lnTo>
                  <a:pt x="21276" y="556087"/>
                </a:lnTo>
                <a:lnTo>
                  <a:pt x="9582" y="613269"/>
                </a:lnTo>
                <a:lnTo>
                  <a:pt x="2426" y="671979"/>
                </a:lnTo>
                <a:lnTo>
                  <a:pt x="0" y="7320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2875" y="1268476"/>
            <a:ext cx="8786876" cy="4392549"/>
          </a:xfrm>
          <a:custGeom>
            <a:avLst/>
            <a:gdLst/>
            <a:ahLst/>
            <a:cxnLst/>
            <a:rect l="l" t="t" r="r" b="b"/>
            <a:pathLst>
              <a:path w="8786876" h="4392549">
                <a:moveTo>
                  <a:pt x="0" y="732027"/>
                </a:moveTo>
                <a:lnTo>
                  <a:pt x="2426" y="671979"/>
                </a:lnTo>
                <a:lnTo>
                  <a:pt x="9582" y="613269"/>
                </a:lnTo>
                <a:lnTo>
                  <a:pt x="21276" y="556087"/>
                </a:lnTo>
                <a:lnTo>
                  <a:pt x="37323" y="500619"/>
                </a:lnTo>
                <a:lnTo>
                  <a:pt x="57532" y="447055"/>
                </a:lnTo>
                <a:lnTo>
                  <a:pt x="81716" y="395583"/>
                </a:lnTo>
                <a:lnTo>
                  <a:pt x="109686" y="346391"/>
                </a:lnTo>
                <a:lnTo>
                  <a:pt x="141254" y="299667"/>
                </a:lnTo>
                <a:lnTo>
                  <a:pt x="176231" y="255599"/>
                </a:lnTo>
                <a:lnTo>
                  <a:pt x="214429" y="214376"/>
                </a:lnTo>
                <a:lnTo>
                  <a:pt x="255660" y="176185"/>
                </a:lnTo>
                <a:lnTo>
                  <a:pt x="299735" y="141215"/>
                </a:lnTo>
                <a:lnTo>
                  <a:pt x="346466" y="109655"/>
                </a:lnTo>
                <a:lnTo>
                  <a:pt x="395664" y="81692"/>
                </a:lnTo>
                <a:lnTo>
                  <a:pt x="447141" y="57515"/>
                </a:lnTo>
                <a:lnTo>
                  <a:pt x="500709" y="37311"/>
                </a:lnTo>
                <a:lnTo>
                  <a:pt x="556178" y="21270"/>
                </a:lnTo>
                <a:lnTo>
                  <a:pt x="613362" y="9578"/>
                </a:lnTo>
                <a:lnTo>
                  <a:pt x="672071" y="2426"/>
                </a:lnTo>
                <a:lnTo>
                  <a:pt x="732116" y="0"/>
                </a:lnTo>
                <a:lnTo>
                  <a:pt x="8054721" y="0"/>
                </a:lnTo>
                <a:lnTo>
                  <a:pt x="8114770" y="2426"/>
                </a:lnTo>
                <a:lnTo>
                  <a:pt x="8173482" y="9578"/>
                </a:lnTo>
                <a:lnTo>
                  <a:pt x="8230669" y="21270"/>
                </a:lnTo>
                <a:lnTo>
                  <a:pt x="8286142" y="37311"/>
                </a:lnTo>
                <a:lnTo>
                  <a:pt x="8339712" y="57515"/>
                </a:lnTo>
                <a:lnTo>
                  <a:pt x="8391192" y="81692"/>
                </a:lnTo>
                <a:lnTo>
                  <a:pt x="8440393" y="109655"/>
                </a:lnTo>
                <a:lnTo>
                  <a:pt x="8487126" y="141215"/>
                </a:lnTo>
                <a:lnTo>
                  <a:pt x="8531203" y="176185"/>
                </a:lnTo>
                <a:lnTo>
                  <a:pt x="8572436" y="214376"/>
                </a:lnTo>
                <a:lnTo>
                  <a:pt x="8610636" y="255599"/>
                </a:lnTo>
                <a:lnTo>
                  <a:pt x="8645615" y="299667"/>
                </a:lnTo>
                <a:lnTo>
                  <a:pt x="8677184" y="346391"/>
                </a:lnTo>
                <a:lnTo>
                  <a:pt x="8705156" y="395583"/>
                </a:lnTo>
                <a:lnTo>
                  <a:pt x="8729341" y="447055"/>
                </a:lnTo>
                <a:lnTo>
                  <a:pt x="8749551" y="500619"/>
                </a:lnTo>
                <a:lnTo>
                  <a:pt x="8765598" y="556087"/>
                </a:lnTo>
                <a:lnTo>
                  <a:pt x="8777293" y="613269"/>
                </a:lnTo>
                <a:lnTo>
                  <a:pt x="8784448" y="671979"/>
                </a:lnTo>
                <a:lnTo>
                  <a:pt x="8786876" y="732027"/>
                </a:lnTo>
                <a:lnTo>
                  <a:pt x="8786876" y="3660394"/>
                </a:lnTo>
                <a:lnTo>
                  <a:pt x="8784448" y="3720443"/>
                </a:lnTo>
                <a:lnTo>
                  <a:pt x="8777293" y="3779155"/>
                </a:lnTo>
                <a:lnTo>
                  <a:pt x="8765598" y="3836342"/>
                </a:lnTo>
                <a:lnTo>
                  <a:pt x="8749551" y="3891815"/>
                </a:lnTo>
                <a:lnTo>
                  <a:pt x="8729341" y="3945385"/>
                </a:lnTo>
                <a:lnTo>
                  <a:pt x="8705156" y="3996865"/>
                </a:lnTo>
                <a:lnTo>
                  <a:pt x="8677184" y="4046066"/>
                </a:lnTo>
                <a:lnTo>
                  <a:pt x="8645615" y="4092799"/>
                </a:lnTo>
                <a:lnTo>
                  <a:pt x="8610636" y="4136876"/>
                </a:lnTo>
                <a:lnTo>
                  <a:pt x="8572436" y="4178109"/>
                </a:lnTo>
                <a:lnTo>
                  <a:pt x="8531203" y="4216309"/>
                </a:lnTo>
                <a:lnTo>
                  <a:pt x="8487126" y="4251288"/>
                </a:lnTo>
                <a:lnTo>
                  <a:pt x="8440393" y="4282857"/>
                </a:lnTo>
                <a:lnTo>
                  <a:pt x="8391192" y="4310829"/>
                </a:lnTo>
                <a:lnTo>
                  <a:pt x="8339712" y="4335014"/>
                </a:lnTo>
                <a:lnTo>
                  <a:pt x="8286142" y="4355224"/>
                </a:lnTo>
                <a:lnTo>
                  <a:pt x="8230669" y="4371271"/>
                </a:lnTo>
                <a:lnTo>
                  <a:pt x="8173482" y="4382966"/>
                </a:lnTo>
                <a:lnTo>
                  <a:pt x="8114770" y="4390121"/>
                </a:lnTo>
                <a:lnTo>
                  <a:pt x="8054721" y="4392549"/>
                </a:lnTo>
                <a:lnTo>
                  <a:pt x="732116" y="4392549"/>
                </a:lnTo>
                <a:lnTo>
                  <a:pt x="672071" y="4390121"/>
                </a:lnTo>
                <a:lnTo>
                  <a:pt x="613362" y="4382966"/>
                </a:lnTo>
                <a:lnTo>
                  <a:pt x="556178" y="4371271"/>
                </a:lnTo>
                <a:lnTo>
                  <a:pt x="500709" y="4355224"/>
                </a:lnTo>
                <a:lnTo>
                  <a:pt x="447141" y="4335014"/>
                </a:lnTo>
                <a:lnTo>
                  <a:pt x="395664" y="4310829"/>
                </a:lnTo>
                <a:lnTo>
                  <a:pt x="346466" y="4282857"/>
                </a:lnTo>
                <a:lnTo>
                  <a:pt x="299735" y="4251288"/>
                </a:lnTo>
                <a:lnTo>
                  <a:pt x="255660" y="4216309"/>
                </a:lnTo>
                <a:lnTo>
                  <a:pt x="214429" y="4178109"/>
                </a:lnTo>
                <a:lnTo>
                  <a:pt x="176231" y="4136876"/>
                </a:lnTo>
                <a:lnTo>
                  <a:pt x="141254" y="4092799"/>
                </a:lnTo>
                <a:lnTo>
                  <a:pt x="109686" y="4046066"/>
                </a:lnTo>
                <a:lnTo>
                  <a:pt x="81716" y="3996865"/>
                </a:lnTo>
                <a:lnTo>
                  <a:pt x="57532" y="3945385"/>
                </a:lnTo>
                <a:lnTo>
                  <a:pt x="37323" y="3891815"/>
                </a:lnTo>
                <a:lnTo>
                  <a:pt x="21276" y="3836342"/>
                </a:lnTo>
                <a:lnTo>
                  <a:pt x="9582" y="3779155"/>
                </a:lnTo>
                <a:lnTo>
                  <a:pt x="2426" y="3720443"/>
                </a:lnTo>
                <a:lnTo>
                  <a:pt x="0" y="3660394"/>
                </a:lnTo>
                <a:lnTo>
                  <a:pt x="0" y="732027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541524" y="312585"/>
            <a:ext cx="504222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Risk Değerl</a:t>
            </a:r>
            <a:r>
              <a:rPr sz="28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ndirme</a:t>
            </a:r>
            <a:r>
              <a:rPr sz="2800" b="1" spc="-1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Yönetmeliği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78939" y="1615186"/>
            <a:ext cx="5794120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b="1" spc="-359" baseline="3250" dirty="0">
                <a:latin typeface="Calibri"/>
                <a:cs typeface="Calibri"/>
              </a:rPr>
              <a:t>T</a:t>
            </a:r>
            <a:r>
              <a:rPr sz="6300" b="1" spc="0" baseline="3250" dirty="0">
                <a:latin typeface="Calibri"/>
                <a:cs typeface="Calibri"/>
              </a:rPr>
              <a:t>ehli</a:t>
            </a:r>
            <a:r>
              <a:rPr sz="6300" b="1" spc="-119" baseline="3250" dirty="0">
                <a:latin typeface="Calibri"/>
                <a:cs typeface="Calibri"/>
              </a:rPr>
              <a:t>k</a:t>
            </a:r>
            <a:r>
              <a:rPr sz="6300" b="1" spc="0" baseline="3250" dirty="0">
                <a:latin typeface="Calibri"/>
                <a:cs typeface="Calibri"/>
              </a:rPr>
              <a:t>elerin </a:t>
            </a:r>
            <a:r>
              <a:rPr sz="6300" b="1" spc="-39" baseline="3250" dirty="0">
                <a:latin typeface="Calibri"/>
                <a:cs typeface="Calibri"/>
              </a:rPr>
              <a:t>t</a:t>
            </a:r>
            <a:r>
              <a:rPr sz="6300" b="1" spc="0" baseline="3250" dirty="0">
                <a:latin typeface="Calibri"/>
                <a:cs typeface="Calibri"/>
              </a:rPr>
              <a:t>anımlanması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36118" y="2255266"/>
            <a:ext cx="1828912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b="1" spc="0" baseline="3250" dirty="0">
                <a:latin typeface="Calibri"/>
                <a:cs typeface="Calibri"/>
              </a:rPr>
              <a:t>MA</a:t>
            </a:r>
            <a:r>
              <a:rPr sz="6300" b="1" spc="9" baseline="3250" dirty="0">
                <a:latin typeface="Calibri"/>
                <a:cs typeface="Calibri"/>
              </a:rPr>
              <a:t>D</a:t>
            </a:r>
            <a:r>
              <a:rPr sz="6300" b="1" spc="0" baseline="3250" dirty="0">
                <a:latin typeface="Calibri"/>
                <a:cs typeface="Calibri"/>
              </a:rPr>
              <a:t>DE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974594" y="2255266"/>
            <a:ext cx="375756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b="1" spc="0" baseline="3250" dirty="0">
                <a:latin typeface="Calibri"/>
                <a:cs typeface="Calibri"/>
              </a:rPr>
              <a:t>8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58158" y="2255266"/>
            <a:ext cx="371043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b="1" spc="0" baseline="3250" dirty="0">
                <a:latin typeface="Calibri"/>
                <a:cs typeface="Calibri"/>
              </a:rPr>
              <a:t>–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428490" y="2255266"/>
            <a:ext cx="1714677" cy="11988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21360" marR="80010">
              <a:lnSpc>
                <a:spcPts val="4380"/>
              </a:lnSpc>
              <a:spcBef>
                <a:spcPts val="219"/>
              </a:spcBef>
            </a:pPr>
            <a:r>
              <a:rPr sz="6300" spc="0" baseline="3250" dirty="0">
                <a:latin typeface="Calibri"/>
                <a:cs typeface="Calibri"/>
              </a:rPr>
              <a:t>(1)</a:t>
            </a:r>
            <a:endParaRPr sz="4200">
              <a:latin typeface="Calibri"/>
              <a:cs typeface="Calibri"/>
            </a:endParaRPr>
          </a:p>
          <a:p>
            <a:pPr marL="12700">
              <a:lnSpc>
                <a:spcPts val="5040"/>
              </a:lnSpc>
              <a:spcBef>
                <a:spcPts val="33"/>
              </a:spcBef>
            </a:pPr>
            <a:r>
              <a:rPr sz="6300" spc="-39" baseline="1300" dirty="0">
                <a:latin typeface="Calibri"/>
                <a:cs typeface="Calibri"/>
              </a:rPr>
              <a:t>ç</a:t>
            </a:r>
            <a:r>
              <a:rPr sz="6300" spc="0" baseline="1300" dirty="0">
                <a:latin typeface="Calibri"/>
                <a:cs typeface="Calibri"/>
              </a:rPr>
              <a:t>alış</a:t>
            </a:r>
            <a:r>
              <a:rPr sz="6300" spc="-19" baseline="1300" dirty="0">
                <a:latin typeface="Calibri"/>
                <a:cs typeface="Calibri"/>
              </a:rPr>
              <a:t>m</a:t>
            </a:r>
            <a:r>
              <a:rPr sz="6300" spc="0" baseline="1300" dirty="0">
                <a:latin typeface="Calibri"/>
                <a:cs typeface="Calibri"/>
              </a:rPr>
              <a:t>a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44818" y="2255266"/>
            <a:ext cx="2173205" cy="11988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spc="-369" baseline="3250" dirty="0">
                <a:latin typeface="Calibri"/>
                <a:cs typeface="Calibri"/>
              </a:rPr>
              <a:t>T</a:t>
            </a:r>
            <a:r>
              <a:rPr sz="6300" spc="0" baseline="3250" dirty="0">
                <a:latin typeface="Calibri"/>
                <a:cs typeface="Calibri"/>
              </a:rPr>
              <a:t>ehli</a:t>
            </a:r>
            <a:r>
              <a:rPr sz="6300" spc="-134" baseline="3250" dirty="0">
                <a:latin typeface="Calibri"/>
                <a:cs typeface="Calibri"/>
              </a:rPr>
              <a:t>k</a:t>
            </a:r>
            <a:r>
              <a:rPr sz="6300" spc="0" baseline="3250" dirty="0">
                <a:latin typeface="Calibri"/>
                <a:cs typeface="Calibri"/>
              </a:rPr>
              <a:t>el</a:t>
            </a:r>
            <a:r>
              <a:rPr sz="6300" spc="-4" baseline="3250" dirty="0">
                <a:latin typeface="Calibri"/>
                <a:cs typeface="Calibri"/>
              </a:rPr>
              <a:t>e</a:t>
            </a:r>
            <a:r>
              <a:rPr sz="6300" spc="0" baseline="3250" dirty="0">
                <a:latin typeface="Calibri"/>
                <a:cs typeface="Calibri"/>
              </a:rPr>
              <a:t>r</a:t>
            </a:r>
            <a:endParaRPr sz="4200">
              <a:latin typeface="Calibri"/>
              <a:cs typeface="Calibri"/>
            </a:endParaRPr>
          </a:p>
          <a:p>
            <a:pPr marL="501903" marR="1328">
              <a:lnSpc>
                <a:spcPts val="5040"/>
              </a:lnSpc>
              <a:spcBef>
                <a:spcPts val="33"/>
              </a:spcBef>
            </a:pPr>
            <a:r>
              <a:rPr sz="6300" spc="0" baseline="1300" dirty="0">
                <a:latin typeface="Calibri"/>
                <a:cs typeface="Calibri"/>
              </a:rPr>
              <a:t>or</a:t>
            </a:r>
            <a:r>
              <a:rPr sz="6300" spc="-50" baseline="1300" dirty="0">
                <a:latin typeface="Calibri"/>
                <a:cs typeface="Calibri"/>
              </a:rPr>
              <a:t>t</a:t>
            </a:r>
            <a:r>
              <a:rPr sz="6300" spc="0" baseline="1300" dirty="0">
                <a:latin typeface="Calibri"/>
                <a:cs typeface="Calibri"/>
              </a:rPr>
              <a:t>amı,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6118" y="2895346"/>
            <a:ext cx="3099917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spc="-50" baseline="3250" dirty="0">
                <a:latin typeface="Calibri"/>
                <a:cs typeface="Calibri"/>
              </a:rPr>
              <a:t>t</a:t>
            </a:r>
            <a:r>
              <a:rPr sz="6300" spc="0" baseline="3250" dirty="0">
                <a:latin typeface="Calibri"/>
                <a:cs typeface="Calibri"/>
              </a:rPr>
              <a:t>a</a:t>
            </a:r>
            <a:r>
              <a:rPr sz="6300" spc="9" baseline="3250" dirty="0">
                <a:latin typeface="Calibri"/>
                <a:cs typeface="Calibri"/>
              </a:rPr>
              <a:t>n</a:t>
            </a:r>
            <a:r>
              <a:rPr sz="6300" spc="0" baseline="3250" dirty="0">
                <a:latin typeface="Calibri"/>
                <a:cs typeface="Calibri"/>
              </a:rPr>
              <a:t>ım</a:t>
            </a:r>
            <a:r>
              <a:rPr sz="6300" spc="-14" baseline="3250" dirty="0">
                <a:latin typeface="Calibri"/>
                <a:cs typeface="Calibri"/>
              </a:rPr>
              <a:t>l</a:t>
            </a:r>
            <a:r>
              <a:rPr sz="6300" spc="0" baseline="3250" dirty="0">
                <a:latin typeface="Calibri"/>
                <a:cs typeface="Calibri"/>
              </a:rPr>
              <a:t>anır</a:t>
            </a:r>
            <a:r>
              <a:rPr sz="6300" spc="-134" baseline="3250" dirty="0">
                <a:latin typeface="Calibri"/>
                <a:cs typeface="Calibri"/>
              </a:rPr>
              <a:t>k</a:t>
            </a:r>
            <a:r>
              <a:rPr sz="6300" spc="0" baseline="3250" dirty="0">
                <a:latin typeface="Calibri"/>
                <a:cs typeface="Calibri"/>
              </a:rPr>
              <a:t>en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6118" y="3535426"/>
            <a:ext cx="2135530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spc="-39" baseline="3250" dirty="0">
                <a:latin typeface="Calibri"/>
                <a:cs typeface="Calibri"/>
              </a:rPr>
              <a:t>ç</a:t>
            </a:r>
            <a:r>
              <a:rPr sz="6300" spc="0" baseline="3250" dirty="0">
                <a:latin typeface="Calibri"/>
                <a:cs typeface="Calibri"/>
              </a:rPr>
              <a:t>alışanlar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79522" y="3535426"/>
            <a:ext cx="601969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spc="-39" baseline="3250" dirty="0">
                <a:latin typeface="Calibri"/>
                <a:cs typeface="Calibri"/>
              </a:rPr>
              <a:t>ve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94100" y="3535426"/>
            <a:ext cx="1781886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spc="0" baseline="3250" dirty="0">
                <a:latin typeface="Calibri"/>
                <a:cs typeface="Calibri"/>
              </a:rPr>
              <a:t>i</a:t>
            </a:r>
            <a:r>
              <a:rPr sz="6300" spc="-75" baseline="3250" dirty="0">
                <a:latin typeface="Calibri"/>
                <a:cs typeface="Calibri"/>
              </a:rPr>
              <a:t>ş</a:t>
            </a:r>
            <a:r>
              <a:rPr sz="6300" spc="-54" baseline="3250" dirty="0">
                <a:latin typeface="Calibri"/>
                <a:cs typeface="Calibri"/>
              </a:rPr>
              <a:t>y</a:t>
            </a:r>
            <a:r>
              <a:rPr sz="6300" spc="0" baseline="3250" dirty="0">
                <a:latin typeface="Calibri"/>
                <a:cs typeface="Calibri"/>
              </a:rPr>
              <a:t>erine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82158" y="3535426"/>
            <a:ext cx="1327429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spc="0" baseline="3250" dirty="0">
                <a:latin typeface="Calibri"/>
                <a:cs typeface="Calibri"/>
              </a:rPr>
              <a:t>ilişkin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17842" y="3535426"/>
            <a:ext cx="1599225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spc="0" baseline="3250" dirty="0">
                <a:latin typeface="Calibri"/>
                <a:cs typeface="Calibri"/>
              </a:rPr>
              <a:t>ilg</a:t>
            </a:r>
            <a:r>
              <a:rPr sz="6300" spc="-9" baseline="3250" dirty="0">
                <a:latin typeface="Calibri"/>
                <a:cs typeface="Calibri"/>
              </a:rPr>
              <a:t>i</a:t>
            </a:r>
            <a:r>
              <a:rPr sz="6300" spc="0" baseline="3250" dirty="0">
                <a:latin typeface="Calibri"/>
                <a:cs typeface="Calibri"/>
              </a:rPr>
              <a:t>sine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6118" y="4175569"/>
            <a:ext cx="1078299" cy="5590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spc="-29" baseline="3250" dirty="0">
                <a:latin typeface="Calibri"/>
                <a:cs typeface="Calibri"/>
              </a:rPr>
              <a:t>g</a:t>
            </a:r>
            <a:r>
              <a:rPr sz="6300" spc="0" baseline="3250" dirty="0">
                <a:latin typeface="Calibri"/>
                <a:cs typeface="Calibri"/>
              </a:rPr>
              <a:t>ö</a:t>
            </a:r>
            <a:r>
              <a:rPr sz="6300" spc="-64" baseline="3250" dirty="0">
                <a:latin typeface="Calibri"/>
                <a:cs typeface="Calibri"/>
              </a:rPr>
              <a:t>r</a:t>
            </a:r>
            <a:r>
              <a:rPr sz="6300" spc="0" baseline="3250" dirty="0">
                <a:latin typeface="Calibri"/>
                <a:cs typeface="Calibri"/>
              </a:rPr>
              <a:t>e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65224" y="4175569"/>
            <a:ext cx="1374546" cy="5590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spc="0" baseline="3250" dirty="0">
                <a:latin typeface="Calibri"/>
                <a:cs typeface="Calibri"/>
              </a:rPr>
              <a:t>as</a:t>
            </a:r>
            <a:r>
              <a:rPr sz="6300" spc="-84" baseline="3250" dirty="0">
                <a:latin typeface="Calibri"/>
                <a:cs typeface="Calibri"/>
              </a:rPr>
              <a:t>g</a:t>
            </a:r>
            <a:r>
              <a:rPr sz="6300" spc="0" baseline="3250" dirty="0">
                <a:latin typeface="Calibri"/>
                <a:cs typeface="Calibri"/>
              </a:rPr>
              <a:t>ari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90240" y="4175569"/>
            <a:ext cx="1438298" cy="5590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spc="0" baseline="3250" dirty="0">
                <a:latin typeface="Calibri"/>
                <a:cs typeface="Calibri"/>
              </a:rPr>
              <a:t>ola</a:t>
            </a:r>
            <a:r>
              <a:rPr sz="6300" spc="-84" baseline="3250" dirty="0">
                <a:latin typeface="Calibri"/>
                <a:cs typeface="Calibri"/>
              </a:rPr>
              <a:t>r</a:t>
            </a:r>
            <a:r>
              <a:rPr sz="6300" spc="0" baseline="3250" dirty="0">
                <a:latin typeface="Calibri"/>
                <a:cs typeface="Calibri"/>
              </a:rPr>
              <a:t>ak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79772" y="4175569"/>
            <a:ext cx="1733092" cy="5590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spc="0" baseline="3250" dirty="0">
                <a:latin typeface="Calibri"/>
                <a:cs typeface="Calibri"/>
              </a:rPr>
              <a:t>aşağ</a:t>
            </a:r>
            <a:r>
              <a:rPr sz="6300" spc="-14" baseline="3250" dirty="0">
                <a:latin typeface="Calibri"/>
                <a:cs typeface="Calibri"/>
              </a:rPr>
              <a:t>ı</a:t>
            </a:r>
            <a:r>
              <a:rPr sz="6300" spc="0" baseline="3250" dirty="0">
                <a:latin typeface="Calibri"/>
                <a:cs typeface="Calibri"/>
              </a:rPr>
              <a:t>da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65214" y="4175569"/>
            <a:ext cx="2051359" cy="5590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spc="0" baseline="3250" dirty="0">
                <a:latin typeface="Calibri"/>
                <a:cs typeface="Calibri"/>
              </a:rPr>
              <a:t>belirtil</a:t>
            </a:r>
            <a:r>
              <a:rPr sz="6300" spc="-4" baseline="3250" dirty="0">
                <a:latin typeface="Calibri"/>
                <a:cs typeface="Calibri"/>
              </a:rPr>
              <a:t>e</a:t>
            </a:r>
            <a:r>
              <a:rPr sz="6300" spc="0" baseline="3250" dirty="0">
                <a:latin typeface="Calibri"/>
                <a:cs typeface="Calibri"/>
              </a:rPr>
              <a:t>n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6118" y="4815840"/>
            <a:ext cx="3481102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spc="0" baseline="3250" dirty="0">
                <a:latin typeface="Calibri"/>
                <a:cs typeface="Calibri"/>
              </a:rPr>
              <a:t>bilgiler </a:t>
            </a:r>
            <a:r>
              <a:rPr sz="6300" spc="-44" baseline="3250" dirty="0">
                <a:latin typeface="Calibri"/>
                <a:cs typeface="Calibri"/>
              </a:rPr>
              <a:t>t</a:t>
            </a:r>
            <a:r>
              <a:rPr sz="6300" spc="0" baseline="3250" dirty="0">
                <a:latin typeface="Calibri"/>
                <a:cs typeface="Calibri"/>
              </a:rPr>
              <a:t>oplanı</a:t>
            </a:r>
            <a:r>
              <a:rPr sz="6300" spc="-414" baseline="3250" dirty="0">
                <a:latin typeface="Calibri"/>
                <a:cs typeface="Calibri"/>
              </a:rPr>
              <a:t>r</a:t>
            </a:r>
            <a:r>
              <a:rPr sz="6300" spc="0" baseline="3250" dirty="0">
                <a:latin typeface="Calibri"/>
                <a:cs typeface="Calibri"/>
              </a:rPr>
              <a:t>.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27974" y="6463538"/>
            <a:ext cx="202133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sz="1800" spc="0" baseline="2275" dirty="0">
                <a:solidFill>
                  <a:srgbClr val="888888"/>
                </a:solidFill>
                <a:latin typeface="Calibri"/>
                <a:cs typeface="Calibri"/>
              </a:rPr>
              <a:t>19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25" name="Resim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2875" y="1046226"/>
            <a:ext cx="8786876" cy="5551424"/>
          </a:xfrm>
          <a:custGeom>
            <a:avLst/>
            <a:gdLst/>
            <a:ahLst/>
            <a:cxnLst/>
            <a:rect l="l" t="t" r="r" b="b"/>
            <a:pathLst>
              <a:path w="8786876" h="5551424">
                <a:moveTo>
                  <a:pt x="0" y="925195"/>
                </a:moveTo>
                <a:lnTo>
                  <a:pt x="0" y="4626152"/>
                </a:lnTo>
                <a:lnTo>
                  <a:pt x="3067" y="4702038"/>
                </a:lnTo>
                <a:lnTo>
                  <a:pt x="12110" y="4776235"/>
                </a:lnTo>
                <a:lnTo>
                  <a:pt x="26891" y="4848505"/>
                </a:lnTo>
                <a:lnTo>
                  <a:pt x="47171" y="4918608"/>
                </a:lnTo>
                <a:lnTo>
                  <a:pt x="72712" y="4986308"/>
                </a:lnTo>
                <a:lnTo>
                  <a:pt x="103277" y="5051366"/>
                </a:lnTo>
                <a:lnTo>
                  <a:pt x="138627" y="5113544"/>
                </a:lnTo>
                <a:lnTo>
                  <a:pt x="178524" y="5172604"/>
                </a:lnTo>
                <a:lnTo>
                  <a:pt x="222730" y="5228308"/>
                </a:lnTo>
                <a:lnTo>
                  <a:pt x="271006" y="5280417"/>
                </a:lnTo>
                <a:lnTo>
                  <a:pt x="323115" y="5328693"/>
                </a:lnTo>
                <a:lnTo>
                  <a:pt x="378819" y="5372899"/>
                </a:lnTo>
                <a:lnTo>
                  <a:pt x="437879" y="5412796"/>
                </a:lnTo>
                <a:lnTo>
                  <a:pt x="500057" y="5448146"/>
                </a:lnTo>
                <a:lnTo>
                  <a:pt x="565115" y="5478711"/>
                </a:lnTo>
                <a:lnTo>
                  <a:pt x="632815" y="5504252"/>
                </a:lnTo>
                <a:lnTo>
                  <a:pt x="702918" y="5524532"/>
                </a:lnTo>
                <a:lnTo>
                  <a:pt x="775188" y="5539313"/>
                </a:lnTo>
                <a:lnTo>
                  <a:pt x="849385" y="5548356"/>
                </a:lnTo>
                <a:lnTo>
                  <a:pt x="925271" y="5551424"/>
                </a:lnTo>
                <a:lnTo>
                  <a:pt x="7861554" y="5551424"/>
                </a:lnTo>
                <a:lnTo>
                  <a:pt x="7937445" y="5548356"/>
                </a:lnTo>
                <a:lnTo>
                  <a:pt x="8011647" y="5539313"/>
                </a:lnTo>
                <a:lnTo>
                  <a:pt x="8083921" y="5524532"/>
                </a:lnTo>
                <a:lnTo>
                  <a:pt x="8154029" y="5504252"/>
                </a:lnTo>
                <a:lnTo>
                  <a:pt x="8221733" y="5478711"/>
                </a:lnTo>
                <a:lnTo>
                  <a:pt x="8286795" y="5448146"/>
                </a:lnTo>
                <a:lnTo>
                  <a:pt x="8348977" y="5412796"/>
                </a:lnTo>
                <a:lnTo>
                  <a:pt x="8408040" y="5372899"/>
                </a:lnTo>
                <a:lnTo>
                  <a:pt x="8463746" y="5328693"/>
                </a:lnTo>
                <a:lnTo>
                  <a:pt x="8515857" y="5280417"/>
                </a:lnTo>
                <a:lnTo>
                  <a:pt x="8564136" y="5228308"/>
                </a:lnTo>
                <a:lnTo>
                  <a:pt x="8608344" y="5172604"/>
                </a:lnTo>
                <a:lnTo>
                  <a:pt x="8648243" y="5113544"/>
                </a:lnTo>
                <a:lnTo>
                  <a:pt x="8683594" y="5051366"/>
                </a:lnTo>
                <a:lnTo>
                  <a:pt x="8714160" y="4986308"/>
                </a:lnTo>
                <a:lnTo>
                  <a:pt x="8739703" y="4918608"/>
                </a:lnTo>
                <a:lnTo>
                  <a:pt x="8759984" y="4848505"/>
                </a:lnTo>
                <a:lnTo>
                  <a:pt x="8774765" y="4776235"/>
                </a:lnTo>
                <a:lnTo>
                  <a:pt x="8783808" y="4702038"/>
                </a:lnTo>
                <a:lnTo>
                  <a:pt x="8786876" y="4626152"/>
                </a:lnTo>
                <a:lnTo>
                  <a:pt x="8786876" y="925195"/>
                </a:lnTo>
                <a:lnTo>
                  <a:pt x="8783808" y="849304"/>
                </a:lnTo>
                <a:lnTo>
                  <a:pt x="8774765" y="775104"/>
                </a:lnTo>
                <a:lnTo>
                  <a:pt x="8759984" y="702834"/>
                </a:lnTo>
                <a:lnTo>
                  <a:pt x="8739703" y="632732"/>
                </a:lnTo>
                <a:lnTo>
                  <a:pt x="8714160" y="565034"/>
                </a:lnTo>
                <a:lnTo>
                  <a:pt x="8683594" y="499980"/>
                </a:lnTo>
                <a:lnTo>
                  <a:pt x="8648243" y="437807"/>
                </a:lnTo>
                <a:lnTo>
                  <a:pt x="8608344" y="378753"/>
                </a:lnTo>
                <a:lnTo>
                  <a:pt x="8564136" y="323056"/>
                </a:lnTo>
                <a:lnTo>
                  <a:pt x="8515857" y="270954"/>
                </a:lnTo>
                <a:lnTo>
                  <a:pt x="8463746" y="222685"/>
                </a:lnTo>
                <a:lnTo>
                  <a:pt x="8408040" y="178486"/>
                </a:lnTo>
                <a:lnTo>
                  <a:pt x="8348977" y="138597"/>
                </a:lnTo>
                <a:lnTo>
                  <a:pt x="8286795" y="103254"/>
                </a:lnTo>
                <a:lnTo>
                  <a:pt x="8221733" y="72695"/>
                </a:lnTo>
                <a:lnTo>
                  <a:pt x="8154029" y="47159"/>
                </a:lnTo>
                <a:lnTo>
                  <a:pt x="8083921" y="26884"/>
                </a:lnTo>
                <a:lnTo>
                  <a:pt x="8011647" y="12107"/>
                </a:lnTo>
                <a:lnTo>
                  <a:pt x="7937445" y="3066"/>
                </a:lnTo>
                <a:lnTo>
                  <a:pt x="7861554" y="0"/>
                </a:lnTo>
                <a:lnTo>
                  <a:pt x="925271" y="0"/>
                </a:lnTo>
                <a:lnTo>
                  <a:pt x="849385" y="3066"/>
                </a:lnTo>
                <a:lnTo>
                  <a:pt x="775188" y="12107"/>
                </a:lnTo>
                <a:lnTo>
                  <a:pt x="702918" y="26884"/>
                </a:lnTo>
                <a:lnTo>
                  <a:pt x="632815" y="47159"/>
                </a:lnTo>
                <a:lnTo>
                  <a:pt x="565115" y="72695"/>
                </a:lnTo>
                <a:lnTo>
                  <a:pt x="500057" y="103254"/>
                </a:lnTo>
                <a:lnTo>
                  <a:pt x="437879" y="138597"/>
                </a:lnTo>
                <a:lnTo>
                  <a:pt x="378819" y="178486"/>
                </a:lnTo>
                <a:lnTo>
                  <a:pt x="323115" y="222685"/>
                </a:lnTo>
                <a:lnTo>
                  <a:pt x="271006" y="270954"/>
                </a:lnTo>
                <a:lnTo>
                  <a:pt x="222730" y="323056"/>
                </a:lnTo>
                <a:lnTo>
                  <a:pt x="178524" y="378753"/>
                </a:lnTo>
                <a:lnTo>
                  <a:pt x="138627" y="437807"/>
                </a:lnTo>
                <a:lnTo>
                  <a:pt x="103277" y="499980"/>
                </a:lnTo>
                <a:lnTo>
                  <a:pt x="72712" y="565034"/>
                </a:lnTo>
                <a:lnTo>
                  <a:pt x="47171" y="632732"/>
                </a:lnTo>
                <a:lnTo>
                  <a:pt x="26891" y="702834"/>
                </a:lnTo>
                <a:lnTo>
                  <a:pt x="12110" y="775104"/>
                </a:lnTo>
                <a:lnTo>
                  <a:pt x="3067" y="849304"/>
                </a:lnTo>
                <a:lnTo>
                  <a:pt x="0" y="9251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2875" y="1046226"/>
            <a:ext cx="8786876" cy="5551424"/>
          </a:xfrm>
          <a:custGeom>
            <a:avLst/>
            <a:gdLst/>
            <a:ahLst/>
            <a:cxnLst/>
            <a:rect l="l" t="t" r="r" b="b"/>
            <a:pathLst>
              <a:path w="8786876" h="5551424">
                <a:moveTo>
                  <a:pt x="0" y="925195"/>
                </a:moveTo>
                <a:lnTo>
                  <a:pt x="3067" y="849304"/>
                </a:lnTo>
                <a:lnTo>
                  <a:pt x="12110" y="775104"/>
                </a:lnTo>
                <a:lnTo>
                  <a:pt x="26891" y="702834"/>
                </a:lnTo>
                <a:lnTo>
                  <a:pt x="47171" y="632732"/>
                </a:lnTo>
                <a:lnTo>
                  <a:pt x="72712" y="565034"/>
                </a:lnTo>
                <a:lnTo>
                  <a:pt x="103277" y="499980"/>
                </a:lnTo>
                <a:lnTo>
                  <a:pt x="138627" y="437807"/>
                </a:lnTo>
                <a:lnTo>
                  <a:pt x="178524" y="378753"/>
                </a:lnTo>
                <a:lnTo>
                  <a:pt x="222730" y="323056"/>
                </a:lnTo>
                <a:lnTo>
                  <a:pt x="271006" y="270954"/>
                </a:lnTo>
                <a:lnTo>
                  <a:pt x="323115" y="222685"/>
                </a:lnTo>
                <a:lnTo>
                  <a:pt x="378819" y="178486"/>
                </a:lnTo>
                <a:lnTo>
                  <a:pt x="437879" y="138597"/>
                </a:lnTo>
                <a:lnTo>
                  <a:pt x="500057" y="103254"/>
                </a:lnTo>
                <a:lnTo>
                  <a:pt x="565115" y="72695"/>
                </a:lnTo>
                <a:lnTo>
                  <a:pt x="632815" y="47159"/>
                </a:lnTo>
                <a:lnTo>
                  <a:pt x="702918" y="26884"/>
                </a:lnTo>
                <a:lnTo>
                  <a:pt x="775188" y="12107"/>
                </a:lnTo>
                <a:lnTo>
                  <a:pt x="849385" y="3066"/>
                </a:lnTo>
                <a:lnTo>
                  <a:pt x="925271" y="0"/>
                </a:lnTo>
                <a:lnTo>
                  <a:pt x="7861554" y="0"/>
                </a:lnTo>
                <a:lnTo>
                  <a:pt x="7937445" y="3066"/>
                </a:lnTo>
                <a:lnTo>
                  <a:pt x="8011647" y="12107"/>
                </a:lnTo>
                <a:lnTo>
                  <a:pt x="8083921" y="26884"/>
                </a:lnTo>
                <a:lnTo>
                  <a:pt x="8154029" y="47159"/>
                </a:lnTo>
                <a:lnTo>
                  <a:pt x="8221733" y="72695"/>
                </a:lnTo>
                <a:lnTo>
                  <a:pt x="8286795" y="103254"/>
                </a:lnTo>
                <a:lnTo>
                  <a:pt x="8348977" y="138597"/>
                </a:lnTo>
                <a:lnTo>
                  <a:pt x="8408040" y="178486"/>
                </a:lnTo>
                <a:lnTo>
                  <a:pt x="8463746" y="222685"/>
                </a:lnTo>
                <a:lnTo>
                  <a:pt x="8515857" y="270954"/>
                </a:lnTo>
                <a:lnTo>
                  <a:pt x="8564136" y="323056"/>
                </a:lnTo>
                <a:lnTo>
                  <a:pt x="8608344" y="378753"/>
                </a:lnTo>
                <a:lnTo>
                  <a:pt x="8648243" y="437807"/>
                </a:lnTo>
                <a:lnTo>
                  <a:pt x="8683594" y="499980"/>
                </a:lnTo>
                <a:lnTo>
                  <a:pt x="8714160" y="565034"/>
                </a:lnTo>
                <a:lnTo>
                  <a:pt x="8739703" y="632732"/>
                </a:lnTo>
                <a:lnTo>
                  <a:pt x="8759984" y="702834"/>
                </a:lnTo>
                <a:lnTo>
                  <a:pt x="8774765" y="775104"/>
                </a:lnTo>
                <a:lnTo>
                  <a:pt x="8783808" y="849304"/>
                </a:lnTo>
                <a:lnTo>
                  <a:pt x="8786876" y="925195"/>
                </a:lnTo>
                <a:lnTo>
                  <a:pt x="8786876" y="4626152"/>
                </a:lnTo>
                <a:lnTo>
                  <a:pt x="8783808" y="4702038"/>
                </a:lnTo>
                <a:lnTo>
                  <a:pt x="8774765" y="4776235"/>
                </a:lnTo>
                <a:lnTo>
                  <a:pt x="8759984" y="4848505"/>
                </a:lnTo>
                <a:lnTo>
                  <a:pt x="8739703" y="4918608"/>
                </a:lnTo>
                <a:lnTo>
                  <a:pt x="8714160" y="4986308"/>
                </a:lnTo>
                <a:lnTo>
                  <a:pt x="8683594" y="5051366"/>
                </a:lnTo>
                <a:lnTo>
                  <a:pt x="8648243" y="5113544"/>
                </a:lnTo>
                <a:lnTo>
                  <a:pt x="8608344" y="5172604"/>
                </a:lnTo>
                <a:lnTo>
                  <a:pt x="8564136" y="5228308"/>
                </a:lnTo>
                <a:lnTo>
                  <a:pt x="8515857" y="5280417"/>
                </a:lnTo>
                <a:lnTo>
                  <a:pt x="8463746" y="5328693"/>
                </a:lnTo>
                <a:lnTo>
                  <a:pt x="8408040" y="5372899"/>
                </a:lnTo>
                <a:lnTo>
                  <a:pt x="8348977" y="5412796"/>
                </a:lnTo>
                <a:lnTo>
                  <a:pt x="8286795" y="5448146"/>
                </a:lnTo>
                <a:lnTo>
                  <a:pt x="8221733" y="5478711"/>
                </a:lnTo>
                <a:lnTo>
                  <a:pt x="8154029" y="5504252"/>
                </a:lnTo>
                <a:lnTo>
                  <a:pt x="8083921" y="5524532"/>
                </a:lnTo>
                <a:lnTo>
                  <a:pt x="8011647" y="5539313"/>
                </a:lnTo>
                <a:lnTo>
                  <a:pt x="7937445" y="5548356"/>
                </a:lnTo>
                <a:lnTo>
                  <a:pt x="7861554" y="5551424"/>
                </a:lnTo>
                <a:lnTo>
                  <a:pt x="925271" y="5551424"/>
                </a:lnTo>
                <a:lnTo>
                  <a:pt x="849385" y="5548356"/>
                </a:lnTo>
                <a:lnTo>
                  <a:pt x="775188" y="5539313"/>
                </a:lnTo>
                <a:lnTo>
                  <a:pt x="702918" y="5524532"/>
                </a:lnTo>
                <a:lnTo>
                  <a:pt x="632815" y="5504252"/>
                </a:lnTo>
                <a:lnTo>
                  <a:pt x="565115" y="5478711"/>
                </a:lnTo>
                <a:lnTo>
                  <a:pt x="500057" y="5448146"/>
                </a:lnTo>
                <a:lnTo>
                  <a:pt x="437879" y="5412796"/>
                </a:lnTo>
                <a:lnTo>
                  <a:pt x="378819" y="5372899"/>
                </a:lnTo>
                <a:lnTo>
                  <a:pt x="323115" y="5328693"/>
                </a:lnTo>
                <a:lnTo>
                  <a:pt x="271006" y="5280417"/>
                </a:lnTo>
                <a:lnTo>
                  <a:pt x="222730" y="5228308"/>
                </a:lnTo>
                <a:lnTo>
                  <a:pt x="178524" y="5172604"/>
                </a:lnTo>
                <a:lnTo>
                  <a:pt x="138627" y="5113544"/>
                </a:lnTo>
                <a:lnTo>
                  <a:pt x="103277" y="5051366"/>
                </a:lnTo>
                <a:lnTo>
                  <a:pt x="72712" y="4986308"/>
                </a:lnTo>
                <a:lnTo>
                  <a:pt x="47171" y="4918608"/>
                </a:lnTo>
                <a:lnTo>
                  <a:pt x="26891" y="4848505"/>
                </a:lnTo>
                <a:lnTo>
                  <a:pt x="12110" y="4776235"/>
                </a:lnTo>
                <a:lnTo>
                  <a:pt x="3067" y="4702038"/>
                </a:lnTo>
                <a:lnTo>
                  <a:pt x="0" y="4626152"/>
                </a:lnTo>
                <a:lnTo>
                  <a:pt x="0" y="925195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541524" y="312585"/>
            <a:ext cx="504222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Risk Değerl</a:t>
            </a:r>
            <a:r>
              <a:rPr sz="28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ndirme</a:t>
            </a:r>
            <a:r>
              <a:rPr sz="2800" b="1" spc="-1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Yönetmeliği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2759" y="1425892"/>
            <a:ext cx="4495927" cy="4315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0" baseline="3413" dirty="0">
                <a:latin typeface="Calibri"/>
                <a:cs typeface="Calibri"/>
              </a:rPr>
              <a:t>a)</a:t>
            </a:r>
            <a:r>
              <a:rPr sz="4800" spc="-10" baseline="3413" dirty="0">
                <a:latin typeface="Calibri"/>
                <a:cs typeface="Calibri"/>
              </a:rPr>
              <a:t> </a:t>
            </a:r>
            <a:r>
              <a:rPr sz="4800" spc="0" baseline="3413" dirty="0">
                <a:latin typeface="Calibri"/>
                <a:cs typeface="Calibri"/>
              </a:rPr>
              <a:t>İ</a:t>
            </a:r>
            <a:r>
              <a:rPr sz="4800" spc="-64" baseline="3413" dirty="0">
                <a:latin typeface="Calibri"/>
                <a:cs typeface="Calibri"/>
              </a:rPr>
              <a:t>ş</a:t>
            </a:r>
            <a:r>
              <a:rPr sz="4800" spc="-44" baseline="3413" dirty="0">
                <a:latin typeface="Calibri"/>
                <a:cs typeface="Calibri"/>
              </a:rPr>
              <a:t>y</a:t>
            </a:r>
            <a:r>
              <a:rPr sz="4800" spc="0" baseline="3413" dirty="0">
                <a:latin typeface="Calibri"/>
                <a:cs typeface="Calibri"/>
              </a:rPr>
              <a:t>eri</a:t>
            </a:r>
            <a:r>
              <a:rPr sz="4800" spc="14" baseline="3413" dirty="0">
                <a:latin typeface="Calibri"/>
                <a:cs typeface="Calibri"/>
              </a:rPr>
              <a:t> </a:t>
            </a:r>
            <a:r>
              <a:rPr sz="4800" spc="0" baseline="3413" dirty="0">
                <a:latin typeface="Calibri"/>
                <a:cs typeface="Calibri"/>
              </a:rPr>
              <a:t>bina</a:t>
            </a:r>
            <a:r>
              <a:rPr sz="4800" spc="24" baseline="3413" dirty="0">
                <a:latin typeface="Calibri"/>
                <a:cs typeface="Calibri"/>
              </a:rPr>
              <a:t> </a:t>
            </a:r>
            <a:r>
              <a:rPr sz="4800" spc="-29" baseline="3413" dirty="0">
                <a:latin typeface="Calibri"/>
                <a:cs typeface="Calibri"/>
              </a:rPr>
              <a:t>v</a:t>
            </a:r>
            <a:r>
              <a:rPr sz="4800" spc="0" baseline="3413" dirty="0">
                <a:latin typeface="Calibri"/>
                <a:cs typeface="Calibri"/>
              </a:rPr>
              <a:t>e ekl</a:t>
            </a:r>
            <a:r>
              <a:rPr sz="4800" spc="-4" baseline="3413" dirty="0">
                <a:latin typeface="Calibri"/>
                <a:cs typeface="Calibri"/>
              </a:rPr>
              <a:t>e</a:t>
            </a:r>
            <a:r>
              <a:rPr sz="4800" spc="-29" baseline="3413" dirty="0">
                <a:latin typeface="Calibri"/>
                <a:cs typeface="Calibri"/>
              </a:rPr>
              <a:t>n</a:t>
            </a:r>
            <a:r>
              <a:rPr sz="4800" spc="0" baseline="3413" dirty="0">
                <a:latin typeface="Calibri"/>
                <a:cs typeface="Calibri"/>
              </a:rPr>
              <a:t>tileri.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2759" y="2401506"/>
            <a:ext cx="424650" cy="4315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4" baseline="3413" dirty="0">
                <a:latin typeface="Calibri"/>
                <a:cs typeface="Calibri"/>
              </a:rPr>
              <a:t>b)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54176" y="2401506"/>
            <a:ext cx="1585406" cy="4315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0" baseline="3413" dirty="0">
                <a:latin typeface="Calibri"/>
                <a:cs typeface="Calibri"/>
              </a:rPr>
              <a:t>İ</a:t>
            </a:r>
            <a:r>
              <a:rPr sz="4800" spc="-50" baseline="3413" dirty="0">
                <a:latin typeface="Calibri"/>
                <a:cs typeface="Calibri"/>
              </a:rPr>
              <a:t>ş</a:t>
            </a:r>
            <a:r>
              <a:rPr sz="4800" spc="-44" baseline="3413" dirty="0">
                <a:latin typeface="Calibri"/>
                <a:cs typeface="Calibri"/>
              </a:rPr>
              <a:t>y</a:t>
            </a:r>
            <a:r>
              <a:rPr sz="4800" spc="0" baseline="3413" dirty="0">
                <a:latin typeface="Calibri"/>
                <a:cs typeface="Calibri"/>
              </a:rPr>
              <a:t>erinde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77642" y="2401506"/>
            <a:ext cx="1698315" cy="4315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0" baseline="3413" dirty="0">
                <a:latin typeface="Calibri"/>
                <a:cs typeface="Calibri"/>
              </a:rPr>
              <a:t>y</a:t>
            </a:r>
            <a:r>
              <a:rPr sz="4800" spc="4" baseline="3413" dirty="0">
                <a:latin typeface="Calibri"/>
                <a:cs typeface="Calibri"/>
              </a:rPr>
              <a:t>ü</a:t>
            </a:r>
            <a:r>
              <a:rPr sz="4800" spc="0" baseline="3413" dirty="0">
                <a:latin typeface="Calibri"/>
                <a:cs typeface="Calibri"/>
              </a:rPr>
              <a:t>rü</a:t>
            </a:r>
            <a:r>
              <a:rPr sz="4800" spc="4" baseline="3413" dirty="0">
                <a:latin typeface="Calibri"/>
                <a:cs typeface="Calibri"/>
              </a:rPr>
              <a:t>t</a:t>
            </a:r>
            <a:r>
              <a:rPr sz="4800" spc="0" baseline="3413" dirty="0">
                <a:latin typeface="Calibri"/>
                <a:cs typeface="Calibri"/>
              </a:rPr>
              <a:t>ülen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15662" y="2401506"/>
            <a:ext cx="1731474" cy="4315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-59" baseline="3413" dirty="0">
                <a:latin typeface="Calibri"/>
                <a:cs typeface="Calibri"/>
              </a:rPr>
              <a:t>f</a:t>
            </a:r>
            <a:r>
              <a:rPr sz="4800" spc="0" baseline="3413" dirty="0">
                <a:latin typeface="Calibri"/>
                <a:cs typeface="Calibri"/>
              </a:rPr>
              <a:t>aa</a:t>
            </a:r>
            <a:r>
              <a:rPr sz="4800" spc="9" baseline="3413" dirty="0">
                <a:latin typeface="Calibri"/>
                <a:cs typeface="Calibri"/>
              </a:rPr>
              <a:t>l</a:t>
            </a:r>
            <a:r>
              <a:rPr sz="4800" spc="0" baseline="3413" dirty="0">
                <a:latin typeface="Calibri"/>
                <a:cs typeface="Calibri"/>
              </a:rPr>
              <a:t>i</a:t>
            </a:r>
            <a:r>
              <a:rPr sz="4800" spc="-39" baseline="3413" dirty="0">
                <a:latin typeface="Calibri"/>
                <a:cs typeface="Calibri"/>
              </a:rPr>
              <a:t>y</a:t>
            </a:r>
            <a:r>
              <a:rPr sz="4800" spc="-14" baseline="3413" dirty="0">
                <a:latin typeface="Calibri"/>
                <a:cs typeface="Calibri"/>
              </a:rPr>
              <a:t>e</a:t>
            </a:r>
            <a:r>
              <a:rPr sz="4800" spc="0" baseline="3413" dirty="0">
                <a:latin typeface="Calibri"/>
                <a:cs typeface="Calibri"/>
              </a:rPr>
              <a:t>tler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84670" y="2401506"/>
            <a:ext cx="474818" cy="4315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0" baseline="3413" dirty="0">
                <a:latin typeface="Calibri"/>
                <a:cs typeface="Calibri"/>
              </a:rPr>
              <a:t>ile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97394" y="2401506"/>
            <a:ext cx="337639" cy="4315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-4" baseline="3413" dirty="0">
                <a:latin typeface="Calibri"/>
                <a:cs typeface="Calibri"/>
              </a:rPr>
              <a:t>iş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72704" y="2401506"/>
            <a:ext cx="464350" cy="4315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-29" baseline="3413" dirty="0">
                <a:latin typeface="Calibri"/>
                <a:cs typeface="Calibri"/>
              </a:rPr>
              <a:t>ve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2759" y="2889186"/>
            <a:ext cx="1455293" cy="4315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0" baseline="3413" dirty="0">
                <a:latin typeface="Calibri"/>
                <a:cs typeface="Calibri"/>
              </a:rPr>
              <a:t>işl</a:t>
            </a:r>
            <a:r>
              <a:rPr sz="4800" spc="-14" baseline="3413" dirty="0">
                <a:latin typeface="Calibri"/>
                <a:cs typeface="Calibri"/>
              </a:rPr>
              <a:t>e</a:t>
            </a:r>
            <a:r>
              <a:rPr sz="4800" spc="0" baseline="3413" dirty="0">
                <a:latin typeface="Calibri"/>
                <a:cs typeface="Calibri"/>
              </a:rPr>
              <a:t>mle</a:t>
            </a:r>
            <a:r>
              <a:rPr sz="4800" spc="-329" baseline="3413" dirty="0">
                <a:latin typeface="Calibri"/>
                <a:cs typeface="Calibri"/>
              </a:rPr>
              <a:t>r</a:t>
            </a:r>
            <a:r>
              <a:rPr sz="4800" spc="0" baseline="3413" dirty="0">
                <a:latin typeface="Calibri"/>
                <a:cs typeface="Calibri"/>
              </a:rPr>
              <a:t>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2759" y="3864546"/>
            <a:ext cx="4806061" cy="43154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-4" baseline="3413" dirty="0">
                <a:latin typeface="Calibri"/>
                <a:cs typeface="Calibri"/>
              </a:rPr>
              <a:t>c</a:t>
            </a:r>
            <a:r>
              <a:rPr sz="4800" spc="0" baseline="3413" dirty="0">
                <a:latin typeface="Calibri"/>
                <a:cs typeface="Calibri"/>
              </a:rPr>
              <a:t>) Ü</a:t>
            </a:r>
            <a:r>
              <a:rPr sz="4800" spc="-44" baseline="3413" dirty="0">
                <a:latin typeface="Calibri"/>
                <a:cs typeface="Calibri"/>
              </a:rPr>
              <a:t>r</a:t>
            </a:r>
            <a:r>
              <a:rPr sz="4800" spc="-19" baseline="3413" dirty="0">
                <a:latin typeface="Calibri"/>
                <a:cs typeface="Calibri"/>
              </a:rPr>
              <a:t>e</a:t>
            </a:r>
            <a:r>
              <a:rPr sz="4800" spc="0" baseline="3413" dirty="0">
                <a:latin typeface="Calibri"/>
                <a:cs typeface="Calibri"/>
              </a:rPr>
              <a:t>tim</a:t>
            </a:r>
            <a:r>
              <a:rPr sz="4800" spc="9" baseline="3413" dirty="0">
                <a:latin typeface="Calibri"/>
                <a:cs typeface="Calibri"/>
              </a:rPr>
              <a:t> </a:t>
            </a:r>
            <a:r>
              <a:rPr sz="4800" spc="0" baseline="3413" dirty="0">
                <a:latin typeface="Calibri"/>
                <a:cs typeface="Calibri"/>
              </a:rPr>
              <a:t>sü</a:t>
            </a:r>
            <a:r>
              <a:rPr sz="4800" spc="-44" baseline="3413" dirty="0">
                <a:latin typeface="Calibri"/>
                <a:cs typeface="Calibri"/>
              </a:rPr>
              <a:t>r</a:t>
            </a:r>
            <a:r>
              <a:rPr sz="4800" spc="0" baseline="3413" dirty="0">
                <a:latin typeface="Calibri"/>
                <a:cs typeface="Calibri"/>
              </a:rPr>
              <a:t>eç </a:t>
            </a:r>
            <a:r>
              <a:rPr sz="4800" spc="-29" baseline="3413" dirty="0">
                <a:latin typeface="Calibri"/>
                <a:cs typeface="Calibri"/>
              </a:rPr>
              <a:t>v</a:t>
            </a:r>
            <a:r>
              <a:rPr sz="4800" spc="0" baseline="3413" dirty="0">
                <a:latin typeface="Calibri"/>
                <a:cs typeface="Calibri"/>
              </a:rPr>
              <a:t>e </a:t>
            </a:r>
            <a:r>
              <a:rPr sz="4800" spc="-29" baseline="3413" dirty="0">
                <a:latin typeface="Calibri"/>
                <a:cs typeface="Calibri"/>
              </a:rPr>
              <a:t>t</a:t>
            </a:r>
            <a:r>
              <a:rPr sz="4800" spc="0" baseline="3413" dirty="0">
                <a:latin typeface="Calibri"/>
                <a:cs typeface="Calibri"/>
              </a:rPr>
              <a:t>ekni</a:t>
            </a:r>
            <a:r>
              <a:rPr sz="4800" spc="-9" baseline="3413" dirty="0">
                <a:latin typeface="Calibri"/>
                <a:cs typeface="Calibri"/>
              </a:rPr>
              <a:t>k</a:t>
            </a:r>
            <a:r>
              <a:rPr sz="4800" spc="0" baseline="3413" dirty="0">
                <a:latin typeface="Calibri"/>
                <a:cs typeface="Calibri"/>
              </a:rPr>
              <a:t>ler</a:t>
            </a:r>
            <a:r>
              <a:rPr sz="4800" spc="-4" baseline="3413" dirty="0">
                <a:latin typeface="Calibri"/>
                <a:cs typeface="Calibri"/>
              </a:rPr>
              <a:t>i</a:t>
            </a:r>
            <a:r>
              <a:rPr sz="4800" spc="0" baseline="3413" dirty="0">
                <a:latin typeface="Calibri"/>
                <a:cs typeface="Calibri"/>
              </a:rPr>
              <a:t>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2759" y="4839906"/>
            <a:ext cx="2879471" cy="43154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-4" baseline="3413" dirty="0">
                <a:latin typeface="Calibri"/>
                <a:cs typeface="Calibri"/>
              </a:rPr>
              <a:t>ç</a:t>
            </a:r>
            <a:r>
              <a:rPr sz="4800" spc="0" baseline="3413" dirty="0">
                <a:latin typeface="Calibri"/>
                <a:cs typeface="Calibri"/>
              </a:rPr>
              <a:t>) İş</a:t>
            </a:r>
            <a:r>
              <a:rPr sz="4800" spc="9" baseline="3413" dirty="0">
                <a:latin typeface="Calibri"/>
                <a:cs typeface="Calibri"/>
              </a:rPr>
              <a:t> </a:t>
            </a:r>
            <a:r>
              <a:rPr sz="4800" spc="0" baseline="3413" dirty="0">
                <a:latin typeface="Calibri"/>
                <a:cs typeface="Calibri"/>
              </a:rPr>
              <a:t>ekipmanları.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2759" y="5815520"/>
            <a:ext cx="3867277" cy="4315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0" baseline="3413" dirty="0">
                <a:latin typeface="Calibri"/>
                <a:cs typeface="Calibri"/>
              </a:rPr>
              <a:t>d)</a:t>
            </a:r>
            <a:r>
              <a:rPr sz="4800" spc="14" baseline="3413" dirty="0">
                <a:latin typeface="Calibri"/>
                <a:cs typeface="Calibri"/>
              </a:rPr>
              <a:t> </a:t>
            </a:r>
            <a:r>
              <a:rPr sz="4800" spc="-50" baseline="3413" dirty="0">
                <a:latin typeface="Calibri"/>
                <a:cs typeface="Calibri"/>
              </a:rPr>
              <a:t>K</a:t>
            </a:r>
            <a:r>
              <a:rPr sz="4800" spc="0" baseline="3413" dirty="0">
                <a:latin typeface="Calibri"/>
                <a:cs typeface="Calibri"/>
              </a:rPr>
              <a:t>ullanılan</a:t>
            </a:r>
            <a:r>
              <a:rPr sz="4800" spc="39" baseline="3413" dirty="0">
                <a:latin typeface="Calibri"/>
                <a:cs typeface="Calibri"/>
              </a:rPr>
              <a:t> </a:t>
            </a:r>
            <a:r>
              <a:rPr sz="4800" spc="0" baseline="3413" dirty="0">
                <a:latin typeface="Calibri"/>
                <a:cs typeface="Calibri"/>
              </a:rPr>
              <a:t>maddele</a:t>
            </a:r>
            <a:r>
              <a:rPr sz="4800" spc="-329" baseline="3413" dirty="0">
                <a:latin typeface="Calibri"/>
                <a:cs typeface="Calibri"/>
              </a:rPr>
              <a:t>r</a:t>
            </a:r>
            <a:r>
              <a:rPr sz="4800" spc="0" baseline="3413" dirty="0">
                <a:latin typeface="Calibri"/>
                <a:cs typeface="Calibri"/>
              </a:rPr>
              <a:t>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27974" y="6463538"/>
            <a:ext cx="202133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sz="1800" spc="0" baseline="2275" dirty="0">
                <a:solidFill>
                  <a:srgbClr val="888888"/>
                </a:solidFill>
                <a:latin typeface="Calibri"/>
                <a:cs typeface="Calibri"/>
              </a:rPr>
              <a:t>20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9" name="Resim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2875" y="919226"/>
            <a:ext cx="8786876" cy="5822886"/>
          </a:xfrm>
          <a:custGeom>
            <a:avLst/>
            <a:gdLst/>
            <a:ahLst/>
            <a:cxnLst/>
            <a:rect l="l" t="t" r="r" b="b"/>
            <a:pathLst>
              <a:path w="8786876" h="5822886">
                <a:moveTo>
                  <a:pt x="0" y="970407"/>
                </a:moveTo>
                <a:lnTo>
                  <a:pt x="0" y="4852377"/>
                </a:lnTo>
                <a:lnTo>
                  <a:pt x="3217" y="4931973"/>
                </a:lnTo>
                <a:lnTo>
                  <a:pt x="12702" y="5009797"/>
                </a:lnTo>
                <a:lnTo>
                  <a:pt x="28205" y="5085600"/>
                </a:lnTo>
                <a:lnTo>
                  <a:pt x="49477" y="5159131"/>
                </a:lnTo>
                <a:lnTo>
                  <a:pt x="76268" y="5230140"/>
                </a:lnTo>
                <a:lnTo>
                  <a:pt x="108327" y="5298379"/>
                </a:lnTo>
                <a:lnTo>
                  <a:pt x="145405" y="5363597"/>
                </a:lnTo>
                <a:lnTo>
                  <a:pt x="187253" y="5425544"/>
                </a:lnTo>
                <a:lnTo>
                  <a:pt x="233620" y="5483971"/>
                </a:lnTo>
                <a:lnTo>
                  <a:pt x="284257" y="5538628"/>
                </a:lnTo>
                <a:lnTo>
                  <a:pt x="338914" y="5589265"/>
                </a:lnTo>
                <a:lnTo>
                  <a:pt x="397341" y="5635632"/>
                </a:lnTo>
                <a:lnTo>
                  <a:pt x="459288" y="5677480"/>
                </a:lnTo>
                <a:lnTo>
                  <a:pt x="524506" y="5714558"/>
                </a:lnTo>
                <a:lnTo>
                  <a:pt x="592745" y="5746618"/>
                </a:lnTo>
                <a:lnTo>
                  <a:pt x="663755" y="5773408"/>
                </a:lnTo>
                <a:lnTo>
                  <a:pt x="737286" y="5794680"/>
                </a:lnTo>
                <a:lnTo>
                  <a:pt x="813088" y="5810184"/>
                </a:lnTo>
                <a:lnTo>
                  <a:pt x="890912" y="5819669"/>
                </a:lnTo>
                <a:lnTo>
                  <a:pt x="970508" y="5822886"/>
                </a:lnTo>
                <a:lnTo>
                  <a:pt x="7816342" y="5822886"/>
                </a:lnTo>
                <a:lnTo>
                  <a:pt x="7895931" y="5819669"/>
                </a:lnTo>
                <a:lnTo>
                  <a:pt x="7973750" y="5810184"/>
                </a:lnTo>
                <a:lnTo>
                  <a:pt x="8049549" y="5794680"/>
                </a:lnTo>
                <a:lnTo>
                  <a:pt x="8123078" y="5773408"/>
                </a:lnTo>
                <a:lnTo>
                  <a:pt x="8194087" y="5746618"/>
                </a:lnTo>
                <a:lnTo>
                  <a:pt x="8262326" y="5714558"/>
                </a:lnTo>
                <a:lnTo>
                  <a:pt x="8327546" y="5677480"/>
                </a:lnTo>
                <a:lnTo>
                  <a:pt x="8389496" y="5635632"/>
                </a:lnTo>
                <a:lnTo>
                  <a:pt x="8447926" y="5589265"/>
                </a:lnTo>
                <a:lnTo>
                  <a:pt x="8502586" y="5538628"/>
                </a:lnTo>
                <a:lnTo>
                  <a:pt x="8553227" y="5483971"/>
                </a:lnTo>
                <a:lnTo>
                  <a:pt x="8599598" y="5425544"/>
                </a:lnTo>
                <a:lnTo>
                  <a:pt x="8641450" y="5363597"/>
                </a:lnTo>
                <a:lnTo>
                  <a:pt x="8678533" y="5298379"/>
                </a:lnTo>
                <a:lnTo>
                  <a:pt x="8710596" y="5230140"/>
                </a:lnTo>
                <a:lnTo>
                  <a:pt x="8737390" y="5159131"/>
                </a:lnTo>
                <a:lnTo>
                  <a:pt x="8758665" y="5085600"/>
                </a:lnTo>
                <a:lnTo>
                  <a:pt x="8774171" y="5009797"/>
                </a:lnTo>
                <a:lnTo>
                  <a:pt x="8783658" y="4931973"/>
                </a:lnTo>
                <a:lnTo>
                  <a:pt x="8786876" y="4852377"/>
                </a:lnTo>
                <a:lnTo>
                  <a:pt x="8786876" y="970407"/>
                </a:lnTo>
                <a:lnTo>
                  <a:pt x="8783658" y="890818"/>
                </a:lnTo>
                <a:lnTo>
                  <a:pt x="8774171" y="813002"/>
                </a:lnTo>
                <a:lnTo>
                  <a:pt x="8758665" y="737207"/>
                </a:lnTo>
                <a:lnTo>
                  <a:pt x="8737390" y="663683"/>
                </a:lnTo>
                <a:lnTo>
                  <a:pt x="8710596" y="592681"/>
                </a:lnTo>
                <a:lnTo>
                  <a:pt x="8678533" y="524449"/>
                </a:lnTo>
                <a:lnTo>
                  <a:pt x="8641450" y="459238"/>
                </a:lnTo>
                <a:lnTo>
                  <a:pt x="8599598" y="397297"/>
                </a:lnTo>
                <a:lnTo>
                  <a:pt x="8553227" y="338876"/>
                </a:lnTo>
                <a:lnTo>
                  <a:pt x="8502586" y="284225"/>
                </a:lnTo>
                <a:lnTo>
                  <a:pt x="8447926" y="233594"/>
                </a:lnTo>
                <a:lnTo>
                  <a:pt x="8389496" y="187232"/>
                </a:lnTo>
                <a:lnTo>
                  <a:pt x="8327546" y="145389"/>
                </a:lnTo>
                <a:lnTo>
                  <a:pt x="8262326" y="108315"/>
                </a:lnTo>
                <a:lnTo>
                  <a:pt x="8194087" y="76259"/>
                </a:lnTo>
                <a:lnTo>
                  <a:pt x="8123078" y="49472"/>
                </a:lnTo>
                <a:lnTo>
                  <a:pt x="8049549" y="28202"/>
                </a:lnTo>
                <a:lnTo>
                  <a:pt x="7973750" y="12701"/>
                </a:lnTo>
                <a:lnTo>
                  <a:pt x="7895931" y="3216"/>
                </a:lnTo>
                <a:lnTo>
                  <a:pt x="7816342" y="0"/>
                </a:lnTo>
                <a:lnTo>
                  <a:pt x="970508" y="0"/>
                </a:lnTo>
                <a:lnTo>
                  <a:pt x="890912" y="3216"/>
                </a:lnTo>
                <a:lnTo>
                  <a:pt x="813088" y="12701"/>
                </a:lnTo>
                <a:lnTo>
                  <a:pt x="737286" y="28202"/>
                </a:lnTo>
                <a:lnTo>
                  <a:pt x="663755" y="49472"/>
                </a:lnTo>
                <a:lnTo>
                  <a:pt x="592745" y="76259"/>
                </a:lnTo>
                <a:lnTo>
                  <a:pt x="524506" y="108315"/>
                </a:lnTo>
                <a:lnTo>
                  <a:pt x="459288" y="145389"/>
                </a:lnTo>
                <a:lnTo>
                  <a:pt x="397341" y="187232"/>
                </a:lnTo>
                <a:lnTo>
                  <a:pt x="338914" y="233594"/>
                </a:lnTo>
                <a:lnTo>
                  <a:pt x="284257" y="284226"/>
                </a:lnTo>
                <a:lnTo>
                  <a:pt x="233620" y="338876"/>
                </a:lnTo>
                <a:lnTo>
                  <a:pt x="187253" y="397297"/>
                </a:lnTo>
                <a:lnTo>
                  <a:pt x="145405" y="459238"/>
                </a:lnTo>
                <a:lnTo>
                  <a:pt x="108327" y="524449"/>
                </a:lnTo>
                <a:lnTo>
                  <a:pt x="76268" y="592681"/>
                </a:lnTo>
                <a:lnTo>
                  <a:pt x="49477" y="663683"/>
                </a:lnTo>
                <a:lnTo>
                  <a:pt x="28205" y="737207"/>
                </a:lnTo>
                <a:lnTo>
                  <a:pt x="12702" y="813002"/>
                </a:lnTo>
                <a:lnTo>
                  <a:pt x="3217" y="890818"/>
                </a:lnTo>
                <a:lnTo>
                  <a:pt x="0" y="9704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2875" y="919226"/>
            <a:ext cx="8786876" cy="5822886"/>
          </a:xfrm>
          <a:custGeom>
            <a:avLst/>
            <a:gdLst/>
            <a:ahLst/>
            <a:cxnLst/>
            <a:rect l="l" t="t" r="r" b="b"/>
            <a:pathLst>
              <a:path w="8786876" h="5822886">
                <a:moveTo>
                  <a:pt x="0" y="970407"/>
                </a:moveTo>
                <a:lnTo>
                  <a:pt x="3217" y="890818"/>
                </a:lnTo>
                <a:lnTo>
                  <a:pt x="12702" y="813002"/>
                </a:lnTo>
                <a:lnTo>
                  <a:pt x="28205" y="737207"/>
                </a:lnTo>
                <a:lnTo>
                  <a:pt x="49477" y="663683"/>
                </a:lnTo>
                <a:lnTo>
                  <a:pt x="76268" y="592681"/>
                </a:lnTo>
                <a:lnTo>
                  <a:pt x="108327" y="524449"/>
                </a:lnTo>
                <a:lnTo>
                  <a:pt x="145405" y="459238"/>
                </a:lnTo>
                <a:lnTo>
                  <a:pt x="187253" y="397297"/>
                </a:lnTo>
                <a:lnTo>
                  <a:pt x="233620" y="338876"/>
                </a:lnTo>
                <a:lnTo>
                  <a:pt x="284257" y="284226"/>
                </a:lnTo>
                <a:lnTo>
                  <a:pt x="338914" y="233594"/>
                </a:lnTo>
                <a:lnTo>
                  <a:pt x="397341" y="187232"/>
                </a:lnTo>
                <a:lnTo>
                  <a:pt x="459288" y="145389"/>
                </a:lnTo>
                <a:lnTo>
                  <a:pt x="524506" y="108315"/>
                </a:lnTo>
                <a:lnTo>
                  <a:pt x="592745" y="76259"/>
                </a:lnTo>
                <a:lnTo>
                  <a:pt x="663755" y="49472"/>
                </a:lnTo>
                <a:lnTo>
                  <a:pt x="737286" y="28202"/>
                </a:lnTo>
                <a:lnTo>
                  <a:pt x="813088" y="12701"/>
                </a:lnTo>
                <a:lnTo>
                  <a:pt x="890912" y="3216"/>
                </a:lnTo>
                <a:lnTo>
                  <a:pt x="970508" y="0"/>
                </a:lnTo>
                <a:lnTo>
                  <a:pt x="7816342" y="0"/>
                </a:lnTo>
                <a:lnTo>
                  <a:pt x="7895931" y="3216"/>
                </a:lnTo>
                <a:lnTo>
                  <a:pt x="7973750" y="12701"/>
                </a:lnTo>
                <a:lnTo>
                  <a:pt x="8049549" y="28202"/>
                </a:lnTo>
                <a:lnTo>
                  <a:pt x="8123078" y="49472"/>
                </a:lnTo>
                <a:lnTo>
                  <a:pt x="8194087" y="76259"/>
                </a:lnTo>
                <a:lnTo>
                  <a:pt x="8262326" y="108315"/>
                </a:lnTo>
                <a:lnTo>
                  <a:pt x="8327546" y="145389"/>
                </a:lnTo>
                <a:lnTo>
                  <a:pt x="8389496" y="187232"/>
                </a:lnTo>
                <a:lnTo>
                  <a:pt x="8447926" y="233594"/>
                </a:lnTo>
                <a:lnTo>
                  <a:pt x="8502586" y="284225"/>
                </a:lnTo>
                <a:lnTo>
                  <a:pt x="8553227" y="338876"/>
                </a:lnTo>
                <a:lnTo>
                  <a:pt x="8599598" y="397297"/>
                </a:lnTo>
                <a:lnTo>
                  <a:pt x="8641450" y="459238"/>
                </a:lnTo>
                <a:lnTo>
                  <a:pt x="8678533" y="524449"/>
                </a:lnTo>
                <a:lnTo>
                  <a:pt x="8710596" y="592681"/>
                </a:lnTo>
                <a:lnTo>
                  <a:pt x="8737390" y="663683"/>
                </a:lnTo>
                <a:lnTo>
                  <a:pt x="8758665" y="737207"/>
                </a:lnTo>
                <a:lnTo>
                  <a:pt x="8774171" y="813002"/>
                </a:lnTo>
                <a:lnTo>
                  <a:pt x="8783658" y="890818"/>
                </a:lnTo>
                <a:lnTo>
                  <a:pt x="8786876" y="970407"/>
                </a:lnTo>
                <a:lnTo>
                  <a:pt x="8786876" y="4852377"/>
                </a:lnTo>
                <a:lnTo>
                  <a:pt x="8783658" y="4931973"/>
                </a:lnTo>
                <a:lnTo>
                  <a:pt x="8774171" y="5009797"/>
                </a:lnTo>
                <a:lnTo>
                  <a:pt x="8758665" y="5085600"/>
                </a:lnTo>
                <a:lnTo>
                  <a:pt x="8737390" y="5159131"/>
                </a:lnTo>
                <a:lnTo>
                  <a:pt x="8710596" y="5230140"/>
                </a:lnTo>
                <a:lnTo>
                  <a:pt x="8678533" y="5298379"/>
                </a:lnTo>
                <a:lnTo>
                  <a:pt x="8641450" y="5363597"/>
                </a:lnTo>
                <a:lnTo>
                  <a:pt x="8599598" y="5425544"/>
                </a:lnTo>
                <a:lnTo>
                  <a:pt x="8553227" y="5483971"/>
                </a:lnTo>
                <a:lnTo>
                  <a:pt x="8502586" y="5538628"/>
                </a:lnTo>
                <a:lnTo>
                  <a:pt x="8447926" y="5589265"/>
                </a:lnTo>
                <a:lnTo>
                  <a:pt x="8389496" y="5635632"/>
                </a:lnTo>
                <a:lnTo>
                  <a:pt x="8327546" y="5677480"/>
                </a:lnTo>
                <a:lnTo>
                  <a:pt x="8262326" y="5714558"/>
                </a:lnTo>
                <a:lnTo>
                  <a:pt x="8194087" y="5746618"/>
                </a:lnTo>
                <a:lnTo>
                  <a:pt x="8123078" y="5773408"/>
                </a:lnTo>
                <a:lnTo>
                  <a:pt x="8049549" y="5794680"/>
                </a:lnTo>
                <a:lnTo>
                  <a:pt x="7973750" y="5810184"/>
                </a:lnTo>
                <a:lnTo>
                  <a:pt x="7895931" y="5819669"/>
                </a:lnTo>
                <a:lnTo>
                  <a:pt x="7816342" y="5822886"/>
                </a:lnTo>
                <a:lnTo>
                  <a:pt x="970508" y="5822886"/>
                </a:lnTo>
                <a:lnTo>
                  <a:pt x="890912" y="5819669"/>
                </a:lnTo>
                <a:lnTo>
                  <a:pt x="813088" y="5810184"/>
                </a:lnTo>
                <a:lnTo>
                  <a:pt x="737286" y="5794680"/>
                </a:lnTo>
                <a:lnTo>
                  <a:pt x="663755" y="5773408"/>
                </a:lnTo>
                <a:lnTo>
                  <a:pt x="592745" y="5746618"/>
                </a:lnTo>
                <a:lnTo>
                  <a:pt x="524506" y="5714558"/>
                </a:lnTo>
                <a:lnTo>
                  <a:pt x="459288" y="5677480"/>
                </a:lnTo>
                <a:lnTo>
                  <a:pt x="397341" y="5635632"/>
                </a:lnTo>
                <a:lnTo>
                  <a:pt x="338914" y="5589265"/>
                </a:lnTo>
                <a:lnTo>
                  <a:pt x="284257" y="5538628"/>
                </a:lnTo>
                <a:lnTo>
                  <a:pt x="233620" y="5483971"/>
                </a:lnTo>
                <a:lnTo>
                  <a:pt x="187253" y="5425544"/>
                </a:lnTo>
                <a:lnTo>
                  <a:pt x="145405" y="5363597"/>
                </a:lnTo>
                <a:lnTo>
                  <a:pt x="108327" y="5298379"/>
                </a:lnTo>
                <a:lnTo>
                  <a:pt x="76268" y="5230140"/>
                </a:lnTo>
                <a:lnTo>
                  <a:pt x="49477" y="5159131"/>
                </a:lnTo>
                <a:lnTo>
                  <a:pt x="28205" y="5085600"/>
                </a:lnTo>
                <a:lnTo>
                  <a:pt x="12702" y="5009797"/>
                </a:lnTo>
                <a:lnTo>
                  <a:pt x="3217" y="4931973"/>
                </a:lnTo>
                <a:lnTo>
                  <a:pt x="0" y="4852377"/>
                </a:lnTo>
                <a:lnTo>
                  <a:pt x="0" y="970407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541524" y="312585"/>
            <a:ext cx="504222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Risk Değerl</a:t>
            </a:r>
            <a:r>
              <a:rPr sz="28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ndirme</a:t>
            </a:r>
            <a:r>
              <a:rPr sz="2800" b="1" spc="-1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Yönetmeliği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5968" y="1302575"/>
            <a:ext cx="4718004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-4" baseline="2925" dirty="0">
                <a:latin typeface="Calibri"/>
                <a:cs typeface="Calibri"/>
              </a:rPr>
              <a:t>e</a:t>
            </a:r>
            <a:r>
              <a:rPr sz="4200" spc="0" baseline="2925" dirty="0">
                <a:latin typeface="Calibri"/>
                <a:cs typeface="Calibri"/>
              </a:rPr>
              <a:t>) Artık </a:t>
            </a:r>
            <a:r>
              <a:rPr sz="4200" spc="-29" baseline="2925" dirty="0">
                <a:latin typeface="Calibri"/>
                <a:cs typeface="Calibri"/>
              </a:rPr>
              <a:t>v</a:t>
            </a:r>
            <a:r>
              <a:rPr sz="4200" spc="0" baseline="2925" dirty="0">
                <a:latin typeface="Calibri"/>
                <a:cs typeface="Calibri"/>
              </a:rPr>
              <a:t>e </a:t>
            </a:r>
            <a:r>
              <a:rPr sz="4200" spc="-19" baseline="2925" dirty="0">
                <a:latin typeface="Calibri"/>
                <a:cs typeface="Calibri"/>
              </a:rPr>
              <a:t>a</a:t>
            </a:r>
            <a:r>
              <a:rPr sz="4200" spc="0" baseline="2925" dirty="0">
                <a:latin typeface="Calibri"/>
                <a:cs typeface="Calibri"/>
              </a:rPr>
              <a:t>tık</a:t>
            </a:r>
            <a:r>
              <a:rPr sz="4200" spc="-9" baseline="2925" dirty="0">
                <a:latin typeface="Calibri"/>
                <a:cs typeface="Calibri"/>
              </a:rPr>
              <a:t>l</a:t>
            </a:r>
            <a:r>
              <a:rPr sz="4200" spc="0" baseline="2925" dirty="0">
                <a:latin typeface="Calibri"/>
                <a:cs typeface="Calibri"/>
              </a:rPr>
              <a:t>arla</a:t>
            </a:r>
            <a:r>
              <a:rPr sz="4200" spc="-24" baseline="2925" dirty="0">
                <a:latin typeface="Calibri"/>
                <a:cs typeface="Calibri"/>
              </a:rPr>
              <a:t> </a:t>
            </a:r>
            <a:r>
              <a:rPr sz="4200" spc="0" baseline="2925" dirty="0">
                <a:latin typeface="Calibri"/>
                <a:cs typeface="Calibri"/>
              </a:rPr>
              <a:t>ilg</a:t>
            </a:r>
            <a:r>
              <a:rPr sz="4200" spc="-9" baseline="2925" dirty="0">
                <a:latin typeface="Calibri"/>
                <a:cs typeface="Calibri"/>
              </a:rPr>
              <a:t>i</a:t>
            </a:r>
            <a:r>
              <a:rPr sz="4200" spc="0" baseline="2925" dirty="0">
                <a:latin typeface="Calibri"/>
                <a:cs typeface="Calibri"/>
              </a:rPr>
              <a:t>li</a:t>
            </a:r>
            <a:r>
              <a:rPr sz="4200" spc="-19" baseline="2925" dirty="0">
                <a:latin typeface="Calibri"/>
                <a:cs typeface="Calibri"/>
              </a:rPr>
              <a:t> </a:t>
            </a:r>
            <a:r>
              <a:rPr sz="4200" spc="0" baseline="2925" dirty="0">
                <a:latin typeface="Calibri"/>
                <a:cs typeface="Calibri"/>
              </a:rPr>
              <a:t>işlem</a:t>
            </a:r>
            <a:r>
              <a:rPr sz="4200" spc="-9" baseline="2925" dirty="0">
                <a:latin typeface="Calibri"/>
                <a:cs typeface="Calibri"/>
              </a:rPr>
              <a:t>l</a:t>
            </a:r>
            <a:r>
              <a:rPr sz="4200" spc="0" baseline="2925" dirty="0">
                <a:latin typeface="Calibri"/>
                <a:cs typeface="Calibri"/>
              </a:rPr>
              <a:t>e</a:t>
            </a:r>
            <a:r>
              <a:rPr sz="4200" spc="-289" baseline="2925" dirty="0">
                <a:latin typeface="Calibri"/>
                <a:cs typeface="Calibri"/>
              </a:rPr>
              <a:t>r</a:t>
            </a:r>
            <a:r>
              <a:rPr sz="4200" spc="0" baseline="2925" dirty="0">
                <a:latin typeface="Calibri"/>
                <a:cs typeface="Calibri"/>
              </a:rPr>
              <a:t>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5968" y="2156269"/>
            <a:ext cx="305286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39" baseline="2925" dirty="0">
                <a:latin typeface="Calibri"/>
                <a:cs typeface="Calibri"/>
              </a:rPr>
              <a:t>f)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55547" y="2156269"/>
            <a:ext cx="1998160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0" baseline="2925" dirty="0">
                <a:latin typeface="Calibri"/>
                <a:cs typeface="Calibri"/>
              </a:rPr>
              <a:t>O</a:t>
            </a:r>
            <a:r>
              <a:rPr sz="4200" spc="-44" baseline="2925" dirty="0">
                <a:latin typeface="Calibri"/>
                <a:cs typeface="Calibri"/>
              </a:rPr>
              <a:t>r</a:t>
            </a:r>
            <a:r>
              <a:rPr sz="4200" spc="-59" baseline="2925" dirty="0">
                <a:latin typeface="Calibri"/>
                <a:cs typeface="Calibri"/>
              </a:rPr>
              <a:t>g</a:t>
            </a:r>
            <a:r>
              <a:rPr sz="4200" spc="0" baseline="2925" dirty="0">
                <a:latin typeface="Calibri"/>
                <a:cs typeface="Calibri"/>
              </a:rPr>
              <a:t>ani</a:t>
            </a:r>
            <a:r>
              <a:rPr sz="4200" spc="-59" baseline="2925" dirty="0">
                <a:latin typeface="Calibri"/>
                <a:cs typeface="Calibri"/>
              </a:rPr>
              <a:t>z</a:t>
            </a:r>
            <a:r>
              <a:rPr sz="4200" spc="0" baseline="2925" dirty="0">
                <a:latin typeface="Calibri"/>
                <a:cs typeface="Calibri"/>
              </a:rPr>
              <a:t>a</a:t>
            </a:r>
            <a:r>
              <a:rPr sz="4200" spc="-50" baseline="2925" dirty="0">
                <a:latin typeface="Calibri"/>
                <a:cs typeface="Calibri"/>
              </a:rPr>
              <a:t>s</a:t>
            </a:r>
            <a:r>
              <a:rPr sz="4200" spc="-44" baseline="2925" dirty="0">
                <a:latin typeface="Calibri"/>
                <a:cs typeface="Calibri"/>
              </a:rPr>
              <a:t>y</a:t>
            </a:r>
            <a:r>
              <a:rPr sz="4200" spc="0" baseline="2925" dirty="0">
                <a:latin typeface="Calibri"/>
                <a:cs typeface="Calibri"/>
              </a:rPr>
              <a:t>on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03118" y="2156269"/>
            <a:ext cx="408814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-29" baseline="2925" dirty="0">
                <a:latin typeface="Calibri"/>
                <a:cs typeface="Calibri"/>
              </a:rPr>
              <a:t>ve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65474" y="2156269"/>
            <a:ext cx="1465185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0" baseline="2925" dirty="0">
                <a:latin typeface="Calibri"/>
                <a:cs typeface="Calibri"/>
              </a:rPr>
              <a:t>h</a:t>
            </a:r>
            <a:r>
              <a:rPr sz="4200" spc="-9" baseline="2925" dirty="0">
                <a:latin typeface="Calibri"/>
                <a:cs typeface="Calibri"/>
              </a:rPr>
              <a:t>i</a:t>
            </a:r>
            <a:r>
              <a:rPr sz="4200" spc="-39" baseline="2925" dirty="0">
                <a:latin typeface="Calibri"/>
                <a:cs typeface="Calibri"/>
              </a:rPr>
              <a:t>y</a:t>
            </a:r>
            <a:r>
              <a:rPr sz="4200" spc="0" baseline="2925" dirty="0">
                <a:latin typeface="Calibri"/>
                <a:cs typeface="Calibri"/>
              </a:rPr>
              <a:t>e</a:t>
            </a:r>
            <a:r>
              <a:rPr sz="4200" spc="-69" baseline="2925" dirty="0">
                <a:latin typeface="Calibri"/>
                <a:cs typeface="Calibri"/>
              </a:rPr>
              <a:t>r</a:t>
            </a:r>
            <a:r>
              <a:rPr sz="4200" spc="0" baseline="2925" dirty="0">
                <a:latin typeface="Calibri"/>
                <a:cs typeface="Calibri"/>
              </a:rPr>
              <a:t>a</a:t>
            </a:r>
            <a:r>
              <a:rPr sz="4200" spc="-59" baseline="2925" dirty="0">
                <a:latin typeface="Calibri"/>
                <a:cs typeface="Calibri"/>
              </a:rPr>
              <a:t>r</a:t>
            </a:r>
            <a:r>
              <a:rPr sz="4200" spc="0" baseline="2925" dirty="0">
                <a:latin typeface="Calibri"/>
                <a:cs typeface="Calibri"/>
              </a:rPr>
              <a:t>şik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80152" y="2156269"/>
            <a:ext cx="761661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-50" baseline="2925" dirty="0">
                <a:latin typeface="Calibri"/>
                <a:cs typeface="Calibri"/>
              </a:rPr>
              <a:t>y</a:t>
            </a:r>
            <a:r>
              <a:rPr sz="4200" spc="0" baseline="2925" dirty="0">
                <a:latin typeface="Calibri"/>
                <a:cs typeface="Calibri"/>
              </a:rPr>
              <a:t>apı,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90742" y="2156269"/>
            <a:ext cx="945994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-19" baseline="2925" dirty="0">
                <a:latin typeface="Calibri"/>
                <a:cs typeface="Calibri"/>
              </a:rPr>
              <a:t>g</a:t>
            </a:r>
            <a:r>
              <a:rPr sz="4200" spc="0" baseline="2925" dirty="0">
                <a:latin typeface="Calibri"/>
                <a:cs typeface="Calibri"/>
              </a:rPr>
              <a:t>ö</a:t>
            </a:r>
            <a:r>
              <a:rPr sz="4200" spc="-39" baseline="2925" dirty="0">
                <a:latin typeface="Calibri"/>
                <a:cs typeface="Calibri"/>
              </a:rPr>
              <a:t>r</a:t>
            </a:r>
            <a:r>
              <a:rPr sz="4200" spc="-19" baseline="2925" dirty="0">
                <a:latin typeface="Calibri"/>
                <a:cs typeface="Calibri"/>
              </a:rPr>
              <a:t>e</a:t>
            </a:r>
            <a:r>
              <a:rPr sz="4200" spc="-219" baseline="2925" dirty="0">
                <a:latin typeface="Calibri"/>
                <a:cs typeface="Calibri"/>
              </a:rPr>
              <a:t>v</a:t>
            </a:r>
            <a:r>
              <a:rPr sz="4200" spc="0" baseline="2925" dirty="0">
                <a:latin typeface="Calibri"/>
                <a:cs typeface="Calibri"/>
              </a:rPr>
              <a:t>,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86752" y="2156269"/>
            <a:ext cx="770943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-39" baseline="2925" dirty="0">
                <a:latin typeface="Calibri"/>
                <a:cs typeface="Calibri"/>
              </a:rPr>
              <a:t>y</a:t>
            </a:r>
            <a:r>
              <a:rPr sz="4200" spc="-19" baseline="2925" dirty="0">
                <a:latin typeface="Calibri"/>
                <a:cs typeface="Calibri"/>
              </a:rPr>
              <a:t>e</a:t>
            </a:r>
            <a:r>
              <a:rPr sz="4200" spc="-9" baseline="2925" dirty="0">
                <a:latin typeface="Calibri"/>
                <a:cs typeface="Calibri"/>
              </a:rPr>
              <a:t>t</a:t>
            </a:r>
            <a:r>
              <a:rPr sz="4200" spc="0" baseline="2925" dirty="0">
                <a:latin typeface="Calibri"/>
                <a:cs typeface="Calibri"/>
              </a:rPr>
              <a:t>ki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07248" y="2156269"/>
            <a:ext cx="407290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-34" baseline="2925" dirty="0">
                <a:latin typeface="Calibri"/>
                <a:cs typeface="Calibri"/>
              </a:rPr>
              <a:t>ve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5968" y="2582989"/>
            <a:ext cx="2129236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0" baseline="2925" dirty="0">
                <a:latin typeface="Calibri"/>
                <a:cs typeface="Calibri"/>
              </a:rPr>
              <a:t>sorumlulu</a:t>
            </a:r>
            <a:r>
              <a:rPr sz="4200" spc="-9" baseline="2925" dirty="0">
                <a:latin typeface="Calibri"/>
                <a:cs typeface="Calibri"/>
              </a:rPr>
              <a:t>k</a:t>
            </a:r>
            <a:r>
              <a:rPr sz="4200" spc="0" baseline="2925" dirty="0">
                <a:latin typeface="Calibri"/>
                <a:cs typeface="Calibri"/>
              </a:rPr>
              <a:t>la</a:t>
            </a:r>
            <a:r>
              <a:rPr sz="4200" spc="-279" baseline="2925" dirty="0">
                <a:latin typeface="Calibri"/>
                <a:cs typeface="Calibri"/>
              </a:rPr>
              <a:t>r</a:t>
            </a:r>
            <a:r>
              <a:rPr sz="4200" spc="0" baseline="2925" dirty="0">
                <a:latin typeface="Calibri"/>
                <a:cs typeface="Calibri"/>
              </a:rPr>
              <a:t>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5968" y="3436429"/>
            <a:ext cx="5555442" cy="3812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0" baseline="2925" dirty="0">
                <a:latin typeface="Calibri"/>
                <a:cs typeface="Calibri"/>
              </a:rPr>
              <a:t>g) Çal</a:t>
            </a:r>
            <a:r>
              <a:rPr sz="4200" spc="-9" baseline="2925" dirty="0">
                <a:latin typeface="Calibri"/>
                <a:cs typeface="Calibri"/>
              </a:rPr>
              <a:t>ı</a:t>
            </a:r>
            <a:r>
              <a:rPr sz="4200" spc="0" baseline="2925" dirty="0">
                <a:latin typeface="Calibri"/>
                <a:cs typeface="Calibri"/>
              </a:rPr>
              <a:t>şanl</a:t>
            </a:r>
            <a:r>
              <a:rPr sz="4200" spc="-9" baseline="2925" dirty="0">
                <a:latin typeface="Calibri"/>
                <a:cs typeface="Calibri"/>
              </a:rPr>
              <a:t>a</a:t>
            </a:r>
            <a:r>
              <a:rPr sz="4200" spc="0" baseline="2925" dirty="0">
                <a:latin typeface="Calibri"/>
                <a:cs typeface="Calibri"/>
              </a:rPr>
              <a:t>rın</a:t>
            </a:r>
            <a:r>
              <a:rPr sz="4200" spc="-19" baseline="2925" dirty="0">
                <a:latin typeface="Calibri"/>
                <a:cs typeface="Calibri"/>
              </a:rPr>
              <a:t> </a:t>
            </a:r>
            <a:r>
              <a:rPr sz="4200" spc="-34" baseline="2925" dirty="0">
                <a:latin typeface="Calibri"/>
                <a:cs typeface="Calibri"/>
              </a:rPr>
              <a:t>t</a:t>
            </a:r>
            <a:r>
              <a:rPr sz="4200" spc="0" baseline="2925" dirty="0">
                <a:latin typeface="Calibri"/>
                <a:cs typeface="Calibri"/>
              </a:rPr>
              <a:t>ecrü</a:t>
            </a:r>
            <a:r>
              <a:rPr sz="4200" spc="-9" baseline="2925" dirty="0">
                <a:latin typeface="Calibri"/>
                <a:cs typeface="Calibri"/>
              </a:rPr>
              <a:t>b</a:t>
            </a:r>
            <a:r>
              <a:rPr sz="4200" spc="0" baseline="2925" dirty="0">
                <a:latin typeface="Calibri"/>
                <a:cs typeface="Calibri"/>
              </a:rPr>
              <a:t>e</a:t>
            </a:r>
            <a:r>
              <a:rPr sz="4200" spc="9" baseline="2925" dirty="0">
                <a:latin typeface="Calibri"/>
                <a:cs typeface="Calibri"/>
              </a:rPr>
              <a:t> </a:t>
            </a:r>
            <a:r>
              <a:rPr sz="4200" spc="-29" baseline="2925" dirty="0">
                <a:latin typeface="Calibri"/>
                <a:cs typeface="Calibri"/>
              </a:rPr>
              <a:t>v</a:t>
            </a:r>
            <a:r>
              <a:rPr sz="4200" spc="0" baseline="2925" dirty="0">
                <a:latin typeface="Calibri"/>
                <a:cs typeface="Calibri"/>
              </a:rPr>
              <a:t>e düşünc</a:t>
            </a:r>
            <a:r>
              <a:rPr sz="4200" spc="-9" baseline="2925" dirty="0">
                <a:latin typeface="Calibri"/>
                <a:cs typeface="Calibri"/>
              </a:rPr>
              <a:t>e</a:t>
            </a:r>
            <a:r>
              <a:rPr sz="4200" spc="0" baseline="2925" dirty="0">
                <a:latin typeface="Calibri"/>
                <a:cs typeface="Calibri"/>
              </a:rPr>
              <a:t>ler</a:t>
            </a:r>
            <a:r>
              <a:rPr sz="4200" spc="-9" baseline="2925" dirty="0">
                <a:latin typeface="Calibri"/>
                <a:cs typeface="Calibri"/>
              </a:rPr>
              <a:t>i</a:t>
            </a:r>
            <a:r>
              <a:rPr sz="4200" spc="0" baseline="2925" dirty="0">
                <a:latin typeface="Calibri"/>
                <a:cs typeface="Calibri"/>
              </a:rPr>
              <a:t>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5968" y="4289869"/>
            <a:ext cx="8114648" cy="8082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-4" baseline="2925" dirty="0">
                <a:latin typeface="Calibri"/>
                <a:cs typeface="Calibri"/>
              </a:rPr>
              <a:t>ğ</a:t>
            </a:r>
            <a:r>
              <a:rPr sz="4200" spc="0" baseline="2925" dirty="0">
                <a:latin typeface="Calibri"/>
                <a:cs typeface="Calibri"/>
              </a:rPr>
              <a:t>)</a:t>
            </a:r>
            <a:r>
              <a:rPr sz="4200" spc="557" baseline="2925" dirty="0">
                <a:latin typeface="Calibri"/>
                <a:cs typeface="Calibri"/>
              </a:rPr>
              <a:t> </a:t>
            </a:r>
            <a:r>
              <a:rPr sz="4200" spc="0" baseline="2925" dirty="0">
                <a:latin typeface="Calibri"/>
                <a:cs typeface="Calibri"/>
              </a:rPr>
              <a:t>İşe</a:t>
            </a:r>
            <a:r>
              <a:rPr sz="4200" spc="547" baseline="2925" dirty="0">
                <a:latin typeface="Calibri"/>
                <a:cs typeface="Calibri"/>
              </a:rPr>
              <a:t> </a:t>
            </a:r>
            <a:r>
              <a:rPr sz="4200" spc="0" baseline="2925" dirty="0">
                <a:latin typeface="Calibri"/>
                <a:cs typeface="Calibri"/>
              </a:rPr>
              <a:t>başla</a:t>
            </a:r>
            <a:r>
              <a:rPr sz="4200" spc="-9" baseline="2925" dirty="0">
                <a:latin typeface="Calibri"/>
                <a:cs typeface="Calibri"/>
              </a:rPr>
              <a:t>m</a:t>
            </a:r>
            <a:r>
              <a:rPr sz="4200" spc="0" baseline="2925" dirty="0">
                <a:latin typeface="Calibri"/>
                <a:cs typeface="Calibri"/>
              </a:rPr>
              <a:t>adan</a:t>
            </a:r>
            <a:r>
              <a:rPr sz="4200" spc="557" baseline="2925" dirty="0">
                <a:latin typeface="Calibri"/>
                <a:cs typeface="Calibri"/>
              </a:rPr>
              <a:t> </a:t>
            </a:r>
            <a:r>
              <a:rPr sz="4200" spc="0" baseline="2925" dirty="0">
                <a:latin typeface="Calibri"/>
                <a:cs typeface="Calibri"/>
              </a:rPr>
              <a:t>önce</a:t>
            </a:r>
            <a:r>
              <a:rPr sz="4200" spc="557" baseline="2925" dirty="0">
                <a:latin typeface="Calibri"/>
                <a:cs typeface="Calibri"/>
              </a:rPr>
              <a:t> </a:t>
            </a:r>
            <a:r>
              <a:rPr sz="4200" spc="-4" baseline="2925" dirty="0">
                <a:latin typeface="Calibri"/>
                <a:cs typeface="Calibri"/>
              </a:rPr>
              <a:t>il</a:t>
            </a:r>
            <a:r>
              <a:rPr sz="4200" spc="0" baseline="2925" dirty="0">
                <a:latin typeface="Calibri"/>
                <a:cs typeface="Calibri"/>
              </a:rPr>
              <a:t>g</a:t>
            </a:r>
            <a:r>
              <a:rPr sz="4200" spc="-9" baseline="2925" dirty="0">
                <a:latin typeface="Calibri"/>
                <a:cs typeface="Calibri"/>
              </a:rPr>
              <a:t>i</a:t>
            </a:r>
            <a:r>
              <a:rPr sz="4200" spc="0" baseline="2925" dirty="0">
                <a:latin typeface="Calibri"/>
                <a:cs typeface="Calibri"/>
              </a:rPr>
              <a:t>li</a:t>
            </a:r>
            <a:r>
              <a:rPr sz="4200" spc="552" baseline="2925" dirty="0">
                <a:latin typeface="Calibri"/>
                <a:cs typeface="Calibri"/>
              </a:rPr>
              <a:t> </a:t>
            </a:r>
            <a:r>
              <a:rPr sz="4200" spc="0" baseline="2925" dirty="0">
                <a:latin typeface="Calibri"/>
                <a:cs typeface="Calibri"/>
              </a:rPr>
              <a:t>m</a:t>
            </a:r>
            <a:r>
              <a:rPr sz="4200" spc="-25" baseline="2925" dirty="0">
                <a:latin typeface="Calibri"/>
                <a:cs typeface="Calibri"/>
              </a:rPr>
              <a:t>e</a:t>
            </a:r>
            <a:r>
              <a:rPr sz="4200" spc="-34" baseline="2925" dirty="0">
                <a:latin typeface="Calibri"/>
                <a:cs typeface="Calibri"/>
              </a:rPr>
              <a:t>v</a:t>
            </a:r>
            <a:r>
              <a:rPr sz="4200" spc="-14" baseline="2925" dirty="0">
                <a:latin typeface="Calibri"/>
                <a:cs typeface="Calibri"/>
              </a:rPr>
              <a:t>z</a:t>
            </a:r>
            <a:r>
              <a:rPr sz="4200" spc="0" baseline="2925" dirty="0">
                <a:latin typeface="Calibri"/>
                <a:cs typeface="Calibri"/>
              </a:rPr>
              <a:t>u</a:t>
            </a:r>
            <a:r>
              <a:rPr sz="4200" spc="-29" baseline="2925" dirty="0">
                <a:latin typeface="Calibri"/>
                <a:cs typeface="Calibri"/>
              </a:rPr>
              <a:t>a</a:t>
            </a:r>
            <a:r>
              <a:rPr sz="4200" spc="0" baseline="2925" dirty="0">
                <a:latin typeface="Calibri"/>
                <a:cs typeface="Calibri"/>
              </a:rPr>
              <a:t>t</a:t>
            </a:r>
            <a:r>
              <a:rPr sz="4200" spc="547" baseline="2925" dirty="0">
                <a:latin typeface="Calibri"/>
                <a:cs typeface="Calibri"/>
              </a:rPr>
              <a:t> </a:t>
            </a:r>
            <a:r>
              <a:rPr sz="4200" spc="-19" baseline="2925" dirty="0">
                <a:latin typeface="Calibri"/>
                <a:cs typeface="Calibri"/>
              </a:rPr>
              <a:t>g</a:t>
            </a:r>
            <a:r>
              <a:rPr sz="4200" spc="-9" baseline="2925" dirty="0">
                <a:latin typeface="Calibri"/>
                <a:cs typeface="Calibri"/>
              </a:rPr>
              <a:t>e</a:t>
            </a:r>
            <a:r>
              <a:rPr sz="4200" spc="-39" baseline="2925" dirty="0">
                <a:latin typeface="Calibri"/>
                <a:cs typeface="Calibri"/>
              </a:rPr>
              <a:t>r</a:t>
            </a:r>
            <a:r>
              <a:rPr sz="4200" spc="-9" baseline="2925" dirty="0">
                <a:latin typeface="Calibri"/>
                <a:cs typeface="Calibri"/>
              </a:rPr>
              <a:t>e</a:t>
            </a:r>
            <a:r>
              <a:rPr sz="4200" spc="0" baseline="2925" dirty="0">
                <a:latin typeface="Calibri"/>
                <a:cs typeface="Calibri"/>
              </a:rPr>
              <a:t>ği</a:t>
            </a:r>
            <a:r>
              <a:rPr sz="4200" spc="542" baseline="2925" dirty="0">
                <a:latin typeface="Calibri"/>
                <a:cs typeface="Calibri"/>
              </a:rPr>
              <a:t> </a:t>
            </a:r>
            <a:r>
              <a:rPr sz="4200" spc="0" baseline="2925" dirty="0">
                <a:latin typeface="Calibri"/>
                <a:cs typeface="Calibri"/>
              </a:rPr>
              <a:t>al</a:t>
            </a:r>
            <a:r>
              <a:rPr sz="4200" spc="-9" baseline="2925" dirty="0">
                <a:latin typeface="Calibri"/>
                <a:cs typeface="Calibri"/>
              </a:rPr>
              <a:t>ı</a:t>
            </a:r>
            <a:r>
              <a:rPr sz="4200" spc="0" baseline="2925" dirty="0">
                <a:latin typeface="Calibri"/>
                <a:cs typeface="Calibri"/>
              </a:rPr>
              <a:t>na</a:t>
            </a:r>
            <a:r>
              <a:rPr sz="4200" spc="-34" baseline="2925" dirty="0">
                <a:latin typeface="Calibri"/>
                <a:cs typeface="Calibri"/>
              </a:rPr>
              <a:t>c</a:t>
            </a:r>
            <a:r>
              <a:rPr sz="4200" spc="0" baseline="2925" dirty="0">
                <a:latin typeface="Calibri"/>
                <a:cs typeface="Calibri"/>
              </a:rPr>
              <a:t>ak</a:t>
            </a:r>
            <a:endParaRPr sz="2800">
              <a:latin typeface="Calibri"/>
              <a:cs typeface="Calibri"/>
            </a:endParaRPr>
          </a:p>
          <a:p>
            <a:pPr marL="12700" marR="53378">
              <a:lnSpc>
                <a:spcPts val="3360"/>
              </a:lnSpc>
              <a:spcBef>
                <a:spcPts val="20"/>
              </a:spcBef>
            </a:pPr>
            <a:r>
              <a:rPr sz="4200" spc="-29" baseline="1950" dirty="0">
                <a:latin typeface="Calibri"/>
                <a:cs typeface="Calibri"/>
              </a:rPr>
              <a:t>ç</a:t>
            </a:r>
            <a:r>
              <a:rPr sz="4200" spc="0" baseline="1950" dirty="0">
                <a:latin typeface="Calibri"/>
                <a:cs typeface="Calibri"/>
              </a:rPr>
              <a:t>alışma</a:t>
            </a:r>
            <a:r>
              <a:rPr sz="4200" spc="-9" baseline="1950" dirty="0">
                <a:latin typeface="Calibri"/>
                <a:cs typeface="Calibri"/>
              </a:rPr>
              <a:t> </a:t>
            </a:r>
            <a:r>
              <a:rPr sz="4200" spc="0" baseline="1950" dirty="0">
                <a:latin typeface="Calibri"/>
                <a:cs typeface="Calibri"/>
              </a:rPr>
              <a:t>izin bel</a:t>
            </a:r>
            <a:r>
              <a:rPr sz="4200" spc="-29" baseline="1950" dirty="0">
                <a:latin typeface="Calibri"/>
                <a:cs typeface="Calibri"/>
              </a:rPr>
              <a:t>g</a:t>
            </a:r>
            <a:r>
              <a:rPr sz="4200" spc="0" baseline="1950" dirty="0">
                <a:latin typeface="Calibri"/>
                <a:cs typeface="Calibri"/>
              </a:rPr>
              <a:t>el</a:t>
            </a:r>
            <a:r>
              <a:rPr sz="4200" spc="-9" baseline="1950" dirty="0">
                <a:latin typeface="Calibri"/>
                <a:cs typeface="Calibri"/>
              </a:rPr>
              <a:t>e</a:t>
            </a:r>
            <a:r>
              <a:rPr sz="4200" spc="0" baseline="1950" dirty="0">
                <a:latin typeface="Calibri"/>
                <a:cs typeface="Calibri"/>
              </a:rPr>
              <a:t>r</a:t>
            </a:r>
            <a:r>
              <a:rPr sz="4200" spc="-4" baseline="1950" dirty="0">
                <a:latin typeface="Calibri"/>
                <a:cs typeface="Calibri"/>
              </a:rPr>
              <a:t>i</a:t>
            </a:r>
            <a:r>
              <a:rPr sz="4200" spc="0" baseline="1950" dirty="0">
                <a:latin typeface="Calibri"/>
                <a:cs typeface="Calibri"/>
              </a:rPr>
              <a:t>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05968" y="5570283"/>
            <a:ext cx="8101279" cy="10710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51609" algn="r">
              <a:lnSpc>
                <a:spcPts val="2955"/>
              </a:lnSpc>
              <a:spcBef>
                <a:spcPts val="147"/>
              </a:spcBef>
            </a:pPr>
            <a:r>
              <a:rPr sz="4200" spc="0" baseline="2925" dirty="0">
                <a:latin typeface="Calibri"/>
                <a:cs typeface="Calibri"/>
              </a:rPr>
              <a:t>h)</a:t>
            </a:r>
            <a:r>
              <a:rPr sz="4200" spc="134" baseline="2925" dirty="0">
                <a:latin typeface="Calibri"/>
                <a:cs typeface="Calibri"/>
              </a:rPr>
              <a:t> </a:t>
            </a:r>
            <a:r>
              <a:rPr sz="4200" spc="0" baseline="2925" dirty="0">
                <a:latin typeface="Calibri"/>
                <a:cs typeface="Calibri"/>
              </a:rPr>
              <a:t>Çal</a:t>
            </a:r>
            <a:r>
              <a:rPr sz="4200" spc="-9" baseline="2925" dirty="0">
                <a:latin typeface="Calibri"/>
                <a:cs typeface="Calibri"/>
              </a:rPr>
              <a:t>ı</a:t>
            </a:r>
            <a:r>
              <a:rPr sz="4200" spc="0" baseline="2925" dirty="0">
                <a:latin typeface="Calibri"/>
                <a:cs typeface="Calibri"/>
              </a:rPr>
              <a:t>şan</a:t>
            </a:r>
            <a:r>
              <a:rPr sz="4200" spc="-9" baseline="2925" dirty="0">
                <a:latin typeface="Calibri"/>
                <a:cs typeface="Calibri"/>
              </a:rPr>
              <a:t>l</a:t>
            </a:r>
            <a:r>
              <a:rPr sz="4200" spc="0" baseline="2925" dirty="0">
                <a:latin typeface="Calibri"/>
                <a:cs typeface="Calibri"/>
              </a:rPr>
              <a:t>arın</a:t>
            </a:r>
            <a:r>
              <a:rPr sz="4200" spc="125" baseline="2925" dirty="0">
                <a:latin typeface="Calibri"/>
                <a:cs typeface="Calibri"/>
              </a:rPr>
              <a:t> </a:t>
            </a:r>
            <a:r>
              <a:rPr sz="4200" spc="-9" baseline="2925" dirty="0">
                <a:latin typeface="Calibri"/>
                <a:cs typeface="Calibri"/>
              </a:rPr>
              <a:t>e</a:t>
            </a:r>
            <a:r>
              <a:rPr sz="4200" spc="0" baseline="2925" dirty="0">
                <a:latin typeface="Calibri"/>
                <a:cs typeface="Calibri"/>
              </a:rPr>
              <a:t>ği</a:t>
            </a:r>
            <a:r>
              <a:rPr sz="4200" spc="-9" baseline="2925" dirty="0">
                <a:latin typeface="Calibri"/>
                <a:cs typeface="Calibri"/>
              </a:rPr>
              <a:t>ti</a:t>
            </a:r>
            <a:r>
              <a:rPr sz="4200" spc="0" baseline="2925" dirty="0">
                <a:latin typeface="Calibri"/>
                <a:cs typeface="Calibri"/>
              </a:rPr>
              <a:t>m,</a:t>
            </a:r>
            <a:r>
              <a:rPr sz="4200" spc="134" baseline="2925" dirty="0">
                <a:latin typeface="Calibri"/>
                <a:cs typeface="Calibri"/>
              </a:rPr>
              <a:t> </a:t>
            </a:r>
            <a:r>
              <a:rPr sz="4200" spc="-50" baseline="2925" dirty="0">
                <a:latin typeface="Calibri"/>
                <a:cs typeface="Calibri"/>
              </a:rPr>
              <a:t>y</a:t>
            </a:r>
            <a:r>
              <a:rPr sz="4200" spc="0" baseline="2925" dirty="0">
                <a:latin typeface="Calibri"/>
                <a:cs typeface="Calibri"/>
              </a:rPr>
              <a:t>aş,</a:t>
            </a:r>
            <a:r>
              <a:rPr sz="4200" spc="139" baseline="2925" dirty="0">
                <a:latin typeface="Calibri"/>
                <a:cs typeface="Calibri"/>
              </a:rPr>
              <a:t> </a:t>
            </a:r>
            <a:r>
              <a:rPr sz="4200" spc="0" baseline="2925" dirty="0">
                <a:latin typeface="Calibri"/>
                <a:cs typeface="Calibri"/>
              </a:rPr>
              <a:t>cinsi</a:t>
            </a:r>
            <a:r>
              <a:rPr sz="4200" spc="-39" baseline="2925" dirty="0">
                <a:latin typeface="Calibri"/>
                <a:cs typeface="Calibri"/>
              </a:rPr>
              <a:t>y</a:t>
            </a:r>
            <a:r>
              <a:rPr sz="4200" spc="-19" baseline="2925" dirty="0">
                <a:latin typeface="Calibri"/>
                <a:cs typeface="Calibri"/>
              </a:rPr>
              <a:t>e</a:t>
            </a:r>
            <a:r>
              <a:rPr sz="4200" spc="0" baseline="2925" dirty="0">
                <a:latin typeface="Calibri"/>
                <a:cs typeface="Calibri"/>
              </a:rPr>
              <a:t>t</a:t>
            </a:r>
            <a:r>
              <a:rPr sz="4200" spc="129" baseline="2925" dirty="0">
                <a:latin typeface="Calibri"/>
                <a:cs typeface="Calibri"/>
              </a:rPr>
              <a:t> </a:t>
            </a:r>
            <a:r>
              <a:rPr sz="4200" spc="-29" baseline="2925" dirty="0">
                <a:latin typeface="Calibri"/>
                <a:cs typeface="Calibri"/>
              </a:rPr>
              <a:t>v</a:t>
            </a:r>
            <a:r>
              <a:rPr sz="4200" spc="0" baseline="2925" dirty="0">
                <a:latin typeface="Calibri"/>
                <a:cs typeface="Calibri"/>
              </a:rPr>
              <a:t>e</a:t>
            </a:r>
            <a:r>
              <a:rPr sz="4200" spc="134" baseline="2925" dirty="0">
                <a:latin typeface="Calibri"/>
                <a:cs typeface="Calibri"/>
              </a:rPr>
              <a:t> </a:t>
            </a:r>
            <a:r>
              <a:rPr sz="4200" spc="0" baseline="2925" dirty="0">
                <a:latin typeface="Calibri"/>
                <a:cs typeface="Calibri"/>
              </a:rPr>
              <a:t>ben</a:t>
            </a:r>
            <a:r>
              <a:rPr sz="4200" spc="-69" baseline="2925" dirty="0">
                <a:latin typeface="Calibri"/>
                <a:cs typeface="Calibri"/>
              </a:rPr>
              <a:t>z</a:t>
            </a:r>
            <a:r>
              <a:rPr sz="4200" spc="0" baseline="2925" dirty="0">
                <a:latin typeface="Calibri"/>
                <a:cs typeface="Calibri"/>
              </a:rPr>
              <a:t>e</a:t>
            </a:r>
            <a:r>
              <a:rPr sz="4200" spc="-4" baseline="2925" dirty="0">
                <a:latin typeface="Calibri"/>
                <a:cs typeface="Calibri"/>
              </a:rPr>
              <a:t>r</a:t>
            </a:r>
            <a:r>
              <a:rPr sz="4200" spc="0" baseline="2925" dirty="0">
                <a:latin typeface="Calibri"/>
                <a:cs typeface="Calibri"/>
              </a:rPr>
              <a:t>i</a:t>
            </a:r>
            <a:r>
              <a:rPr sz="4200" spc="134" baseline="2925" dirty="0">
                <a:latin typeface="Calibri"/>
                <a:cs typeface="Calibri"/>
              </a:rPr>
              <a:t> </a:t>
            </a:r>
            <a:r>
              <a:rPr sz="4200" spc="-39" baseline="2925" dirty="0">
                <a:latin typeface="Calibri"/>
                <a:cs typeface="Calibri"/>
              </a:rPr>
              <a:t>ö</a:t>
            </a:r>
            <a:r>
              <a:rPr sz="4200" spc="-69" baseline="2925" dirty="0">
                <a:latin typeface="Calibri"/>
                <a:cs typeface="Calibri"/>
              </a:rPr>
              <a:t>z</a:t>
            </a:r>
            <a:r>
              <a:rPr sz="4200" spc="-9" baseline="2925" dirty="0">
                <a:latin typeface="Calibri"/>
                <a:cs typeface="Calibri"/>
              </a:rPr>
              <a:t>e</a:t>
            </a:r>
            <a:r>
              <a:rPr sz="4200" spc="0" baseline="2925" dirty="0">
                <a:latin typeface="Calibri"/>
                <a:cs typeface="Calibri"/>
              </a:rPr>
              <a:t>l</a:t>
            </a:r>
            <a:r>
              <a:rPr sz="4200" spc="-9" baseline="2925" dirty="0">
                <a:latin typeface="Calibri"/>
                <a:cs typeface="Calibri"/>
              </a:rPr>
              <a:t>l</a:t>
            </a:r>
            <a:r>
              <a:rPr sz="4200" spc="0" baseline="2925" dirty="0">
                <a:latin typeface="Calibri"/>
                <a:cs typeface="Calibri"/>
              </a:rPr>
              <a:t>i</a:t>
            </a:r>
            <a:r>
              <a:rPr sz="4200" spc="-9" baseline="2925" dirty="0">
                <a:latin typeface="Calibri"/>
                <a:cs typeface="Calibri"/>
              </a:rPr>
              <a:t>k</a:t>
            </a:r>
            <a:r>
              <a:rPr sz="4200" spc="0" baseline="2925" dirty="0">
                <a:latin typeface="Calibri"/>
                <a:cs typeface="Calibri"/>
              </a:rPr>
              <a:t>l</a:t>
            </a:r>
            <a:r>
              <a:rPr sz="4200" spc="-9" baseline="2925" dirty="0">
                <a:latin typeface="Calibri"/>
                <a:cs typeface="Calibri"/>
              </a:rPr>
              <a:t>e</a:t>
            </a:r>
            <a:r>
              <a:rPr sz="4200" spc="0" baseline="2925" dirty="0">
                <a:latin typeface="Calibri"/>
                <a:cs typeface="Calibri"/>
              </a:rPr>
              <a:t>ri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ts val="3360"/>
              </a:lnSpc>
              <a:spcBef>
                <a:spcPts val="20"/>
              </a:spcBef>
            </a:pPr>
            <a:r>
              <a:rPr sz="4200" spc="0" baseline="1950" dirty="0">
                <a:latin typeface="Calibri"/>
                <a:cs typeface="Calibri"/>
              </a:rPr>
              <a:t>ile</a:t>
            </a:r>
            <a:r>
              <a:rPr sz="4200" spc="-9" baseline="1950" dirty="0">
                <a:latin typeface="Calibri"/>
                <a:cs typeface="Calibri"/>
              </a:rPr>
              <a:t> </a:t>
            </a:r>
            <a:r>
              <a:rPr sz="4200" spc="0" baseline="1950" dirty="0">
                <a:latin typeface="Calibri"/>
                <a:cs typeface="Calibri"/>
              </a:rPr>
              <a:t>sağlık</a:t>
            </a:r>
            <a:r>
              <a:rPr sz="4200" spc="-19" baseline="1950" dirty="0">
                <a:latin typeface="Calibri"/>
                <a:cs typeface="Calibri"/>
              </a:rPr>
              <a:t> </a:t>
            </a:r>
            <a:r>
              <a:rPr sz="4200" spc="-14" baseline="1950" dirty="0">
                <a:latin typeface="Calibri"/>
                <a:cs typeface="Calibri"/>
              </a:rPr>
              <a:t>g</a:t>
            </a:r>
            <a:r>
              <a:rPr sz="4200" spc="-34" baseline="1950" dirty="0">
                <a:latin typeface="Calibri"/>
                <a:cs typeface="Calibri"/>
              </a:rPr>
              <a:t>ö</a:t>
            </a:r>
            <a:r>
              <a:rPr sz="4200" spc="-69" baseline="1950" dirty="0">
                <a:latin typeface="Calibri"/>
                <a:cs typeface="Calibri"/>
              </a:rPr>
              <a:t>z</a:t>
            </a:r>
            <a:r>
              <a:rPr sz="4200" spc="-19" baseline="1950" dirty="0">
                <a:latin typeface="Calibri"/>
                <a:cs typeface="Calibri"/>
              </a:rPr>
              <a:t>e</a:t>
            </a:r>
            <a:r>
              <a:rPr sz="4200" spc="0" baseline="1950" dirty="0">
                <a:latin typeface="Calibri"/>
                <a:cs typeface="Calibri"/>
              </a:rPr>
              <a:t>timi</a:t>
            </a:r>
            <a:r>
              <a:rPr sz="4200" spc="-19" baseline="1950" dirty="0">
                <a:latin typeface="Calibri"/>
                <a:cs typeface="Calibri"/>
              </a:rPr>
              <a:t> </a:t>
            </a:r>
            <a:r>
              <a:rPr sz="4200" spc="-50" baseline="1950" dirty="0">
                <a:latin typeface="Calibri"/>
                <a:cs typeface="Calibri"/>
              </a:rPr>
              <a:t>k</a:t>
            </a:r>
            <a:r>
              <a:rPr sz="4200" spc="-54" baseline="1950" dirty="0">
                <a:latin typeface="Calibri"/>
                <a:cs typeface="Calibri"/>
              </a:rPr>
              <a:t>a</a:t>
            </a:r>
            <a:r>
              <a:rPr sz="4200" spc="0" baseline="1950" dirty="0">
                <a:latin typeface="Calibri"/>
                <a:cs typeface="Calibri"/>
              </a:rPr>
              <a:t>yı</a:t>
            </a:r>
            <a:r>
              <a:rPr sz="4200" spc="-9" baseline="1950" dirty="0">
                <a:latin typeface="Calibri"/>
                <a:cs typeface="Calibri"/>
              </a:rPr>
              <a:t>t</a:t>
            </a:r>
            <a:r>
              <a:rPr sz="4200" spc="0" baseline="1950" dirty="0">
                <a:latin typeface="Calibri"/>
                <a:cs typeface="Calibri"/>
              </a:rPr>
              <a:t>lar</a:t>
            </a:r>
            <a:r>
              <a:rPr sz="4200" spc="-9" baseline="1950" dirty="0">
                <a:latin typeface="Calibri"/>
                <a:cs typeface="Calibri"/>
              </a:rPr>
              <a:t>ı</a:t>
            </a:r>
            <a:r>
              <a:rPr sz="4200" spc="0" baseline="1950" dirty="0">
                <a:latin typeface="Calibri"/>
                <a:cs typeface="Calibri"/>
              </a:rPr>
              <a:t>.</a:t>
            </a:r>
            <a:endParaRPr sz="2800">
              <a:latin typeface="Calibri"/>
              <a:cs typeface="Calibri"/>
            </a:endParaRPr>
          </a:p>
          <a:p>
            <a:pPr marR="12700" algn="r">
              <a:lnSpc>
                <a:spcPct val="101725"/>
              </a:lnSpc>
              <a:spcBef>
                <a:spcPts val="409"/>
              </a:spcBef>
            </a:pPr>
            <a:r>
              <a:rPr sz="1200" spc="0" dirty="0">
                <a:solidFill>
                  <a:srgbClr val="888888"/>
                </a:solidFill>
                <a:latin typeface="Calibri"/>
                <a:cs typeface="Calibri"/>
              </a:rPr>
              <a:t>21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9" name="Resim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2875" y="1060450"/>
            <a:ext cx="8786876" cy="5464175"/>
          </a:xfrm>
          <a:custGeom>
            <a:avLst/>
            <a:gdLst/>
            <a:ahLst/>
            <a:cxnLst/>
            <a:rect l="l" t="t" r="r" b="b"/>
            <a:pathLst>
              <a:path w="8786876" h="5464175">
                <a:moveTo>
                  <a:pt x="0" y="910716"/>
                </a:moveTo>
                <a:lnTo>
                  <a:pt x="0" y="4553458"/>
                </a:lnTo>
                <a:lnTo>
                  <a:pt x="3019" y="4628150"/>
                </a:lnTo>
                <a:lnTo>
                  <a:pt x="11919" y="4701179"/>
                </a:lnTo>
                <a:lnTo>
                  <a:pt x="26468" y="4772312"/>
                </a:lnTo>
                <a:lnTo>
                  <a:pt x="46429" y="4841313"/>
                </a:lnTo>
                <a:lnTo>
                  <a:pt x="71569" y="4907948"/>
                </a:lnTo>
                <a:lnTo>
                  <a:pt x="101653" y="4971982"/>
                </a:lnTo>
                <a:lnTo>
                  <a:pt x="136447" y="5033182"/>
                </a:lnTo>
                <a:lnTo>
                  <a:pt x="175716" y="5091313"/>
                </a:lnTo>
                <a:lnTo>
                  <a:pt x="219227" y="5146141"/>
                </a:lnTo>
                <a:lnTo>
                  <a:pt x="266744" y="5197430"/>
                </a:lnTo>
                <a:lnTo>
                  <a:pt x="318033" y="5244947"/>
                </a:lnTo>
                <a:lnTo>
                  <a:pt x="372861" y="5288458"/>
                </a:lnTo>
                <a:lnTo>
                  <a:pt x="430992" y="5327727"/>
                </a:lnTo>
                <a:lnTo>
                  <a:pt x="492192" y="5362521"/>
                </a:lnTo>
                <a:lnTo>
                  <a:pt x="556226" y="5392605"/>
                </a:lnTo>
                <a:lnTo>
                  <a:pt x="622861" y="5417745"/>
                </a:lnTo>
                <a:lnTo>
                  <a:pt x="691862" y="5437706"/>
                </a:lnTo>
                <a:lnTo>
                  <a:pt x="762995" y="5452255"/>
                </a:lnTo>
                <a:lnTo>
                  <a:pt x="836024" y="5461155"/>
                </a:lnTo>
                <a:lnTo>
                  <a:pt x="910716" y="5464175"/>
                </a:lnTo>
                <a:lnTo>
                  <a:pt x="7876158" y="5464175"/>
                </a:lnTo>
                <a:lnTo>
                  <a:pt x="7950844" y="5461155"/>
                </a:lnTo>
                <a:lnTo>
                  <a:pt x="8023868" y="5452255"/>
                </a:lnTo>
                <a:lnTo>
                  <a:pt x="8094996" y="5437706"/>
                </a:lnTo>
                <a:lnTo>
                  <a:pt x="8163994" y="5417745"/>
                </a:lnTo>
                <a:lnTo>
                  <a:pt x="8230627" y="5392605"/>
                </a:lnTo>
                <a:lnTo>
                  <a:pt x="8294661" y="5362521"/>
                </a:lnTo>
                <a:lnTo>
                  <a:pt x="8355861" y="5327727"/>
                </a:lnTo>
                <a:lnTo>
                  <a:pt x="8413992" y="5288458"/>
                </a:lnTo>
                <a:lnTo>
                  <a:pt x="8468821" y="5244947"/>
                </a:lnTo>
                <a:lnTo>
                  <a:pt x="8520112" y="5197430"/>
                </a:lnTo>
                <a:lnTo>
                  <a:pt x="8567631" y="5146141"/>
                </a:lnTo>
                <a:lnTo>
                  <a:pt x="8611144" y="5091313"/>
                </a:lnTo>
                <a:lnTo>
                  <a:pt x="8650416" y="5033182"/>
                </a:lnTo>
                <a:lnTo>
                  <a:pt x="8685213" y="4971982"/>
                </a:lnTo>
                <a:lnTo>
                  <a:pt x="8715299" y="4907948"/>
                </a:lnTo>
                <a:lnTo>
                  <a:pt x="8740441" y="4841313"/>
                </a:lnTo>
                <a:lnTo>
                  <a:pt x="8760404" y="4772312"/>
                </a:lnTo>
                <a:lnTo>
                  <a:pt x="8774954" y="4701179"/>
                </a:lnTo>
                <a:lnTo>
                  <a:pt x="8783856" y="4628150"/>
                </a:lnTo>
                <a:lnTo>
                  <a:pt x="8786876" y="4553458"/>
                </a:lnTo>
                <a:lnTo>
                  <a:pt x="8786876" y="910716"/>
                </a:lnTo>
                <a:lnTo>
                  <a:pt x="8783856" y="836031"/>
                </a:lnTo>
                <a:lnTo>
                  <a:pt x="8774954" y="763007"/>
                </a:lnTo>
                <a:lnTo>
                  <a:pt x="8760404" y="691879"/>
                </a:lnTo>
                <a:lnTo>
                  <a:pt x="8740441" y="622881"/>
                </a:lnTo>
                <a:lnTo>
                  <a:pt x="8715299" y="556248"/>
                </a:lnTo>
                <a:lnTo>
                  <a:pt x="8685213" y="492214"/>
                </a:lnTo>
                <a:lnTo>
                  <a:pt x="8650416" y="431014"/>
                </a:lnTo>
                <a:lnTo>
                  <a:pt x="8611144" y="372883"/>
                </a:lnTo>
                <a:lnTo>
                  <a:pt x="8567631" y="318054"/>
                </a:lnTo>
                <a:lnTo>
                  <a:pt x="8520112" y="266763"/>
                </a:lnTo>
                <a:lnTo>
                  <a:pt x="8468821" y="219244"/>
                </a:lnTo>
                <a:lnTo>
                  <a:pt x="8413992" y="175731"/>
                </a:lnTo>
                <a:lnTo>
                  <a:pt x="8355861" y="136459"/>
                </a:lnTo>
                <a:lnTo>
                  <a:pt x="8294661" y="101662"/>
                </a:lnTo>
                <a:lnTo>
                  <a:pt x="8230627" y="71576"/>
                </a:lnTo>
                <a:lnTo>
                  <a:pt x="8163994" y="46434"/>
                </a:lnTo>
                <a:lnTo>
                  <a:pt x="8094996" y="26471"/>
                </a:lnTo>
                <a:lnTo>
                  <a:pt x="8023868" y="11921"/>
                </a:lnTo>
                <a:lnTo>
                  <a:pt x="7950844" y="3019"/>
                </a:lnTo>
                <a:lnTo>
                  <a:pt x="7876158" y="0"/>
                </a:lnTo>
                <a:lnTo>
                  <a:pt x="910716" y="0"/>
                </a:lnTo>
                <a:lnTo>
                  <a:pt x="836024" y="3019"/>
                </a:lnTo>
                <a:lnTo>
                  <a:pt x="762995" y="11921"/>
                </a:lnTo>
                <a:lnTo>
                  <a:pt x="691862" y="26471"/>
                </a:lnTo>
                <a:lnTo>
                  <a:pt x="622861" y="46434"/>
                </a:lnTo>
                <a:lnTo>
                  <a:pt x="556226" y="71576"/>
                </a:lnTo>
                <a:lnTo>
                  <a:pt x="492192" y="101662"/>
                </a:lnTo>
                <a:lnTo>
                  <a:pt x="430992" y="136459"/>
                </a:lnTo>
                <a:lnTo>
                  <a:pt x="372861" y="175731"/>
                </a:lnTo>
                <a:lnTo>
                  <a:pt x="318033" y="219244"/>
                </a:lnTo>
                <a:lnTo>
                  <a:pt x="266744" y="266763"/>
                </a:lnTo>
                <a:lnTo>
                  <a:pt x="219227" y="318054"/>
                </a:lnTo>
                <a:lnTo>
                  <a:pt x="175716" y="372883"/>
                </a:lnTo>
                <a:lnTo>
                  <a:pt x="136447" y="431014"/>
                </a:lnTo>
                <a:lnTo>
                  <a:pt x="101653" y="492214"/>
                </a:lnTo>
                <a:lnTo>
                  <a:pt x="71569" y="556248"/>
                </a:lnTo>
                <a:lnTo>
                  <a:pt x="46429" y="622881"/>
                </a:lnTo>
                <a:lnTo>
                  <a:pt x="26468" y="691879"/>
                </a:lnTo>
                <a:lnTo>
                  <a:pt x="11919" y="763007"/>
                </a:lnTo>
                <a:lnTo>
                  <a:pt x="3019" y="836031"/>
                </a:lnTo>
                <a:lnTo>
                  <a:pt x="0" y="9107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2875" y="1060450"/>
            <a:ext cx="8786876" cy="5464175"/>
          </a:xfrm>
          <a:custGeom>
            <a:avLst/>
            <a:gdLst/>
            <a:ahLst/>
            <a:cxnLst/>
            <a:rect l="l" t="t" r="r" b="b"/>
            <a:pathLst>
              <a:path w="8786876" h="5464175">
                <a:moveTo>
                  <a:pt x="0" y="910716"/>
                </a:moveTo>
                <a:lnTo>
                  <a:pt x="3019" y="836031"/>
                </a:lnTo>
                <a:lnTo>
                  <a:pt x="11919" y="763007"/>
                </a:lnTo>
                <a:lnTo>
                  <a:pt x="26468" y="691879"/>
                </a:lnTo>
                <a:lnTo>
                  <a:pt x="46429" y="622881"/>
                </a:lnTo>
                <a:lnTo>
                  <a:pt x="71569" y="556248"/>
                </a:lnTo>
                <a:lnTo>
                  <a:pt x="101653" y="492214"/>
                </a:lnTo>
                <a:lnTo>
                  <a:pt x="136447" y="431014"/>
                </a:lnTo>
                <a:lnTo>
                  <a:pt x="175716" y="372883"/>
                </a:lnTo>
                <a:lnTo>
                  <a:pt x="219227" y="318054"/>
                </a:lnTo>
                <a:lnTo>
                  <a:pt x="266744" y="266763"/>
                </a:lnTo>
                <a:lnTo>
                  <a:pt x="318033" y="219244"/>
                </a:lnTo>
                <a:lnTo>
                  <a:pt x="372861" y="175731"/>
                </a:lnTo>
                <a:lnTo>
                  <a:pt x="430992" y="136459"/>
                </a:lnTo>
                <a:lnTo>
                  <a:pt x="492192" y="101662"/>
                </a:lnTo>
                <a:lnTo>
                  <a:pt x="556226" y="71576"/>
                </a:lnTo>
                <a:lnTo>
                  <a:pt x="622861" y="46434"/>
                </a:lnTo>
                <a:lnTo>
                  <a:pt x="691862" y="26471"/>
                </a:lnTo>
                <a:lnTo>
                  <a:pt x="762995" y="11921"/>
                </a:lnTo>
                <a:lnTo>
                  <a:pt x="836024" y="3019"/>
                </a:lnTo>
                <a:lnTo>
                  <a:pt x="910716" y="0"/>
                </a:lnTo>
                <a:lnTo>
                  <a:pt x="7876158" y="0"/>
                </a:lnTo>
                <a:lnTo>
                  <a:pt x="7950844" y="3019"/>
                </a:lnTo>
                <a:lnTo>
                  <a:pt x="8023868" y="11921"/>
                </a:lnTo>
                <a:lnTo>
                  <a:pt x="8094996" y="26471"/>
                </a:lnTo>
                <a:lnTo>
                  <a:pt x="8163994" y="46434"/>
                </a:lnTo>
                <a:lnTo>
                  <a:pt x="8230627" y="71576"/>
                </a:lnTo>
                <a:lnTo>
                  <a:pt x="8294661" y="101662"/>
                </a:lnTo>
                <a:lnTo>
                  <a:pt x="8355861" y="136459"/>
                </a:lnTo>
                <a:lnTo>
                  <a:pt x="8413992" y="175731"/>
                </a:lnTo>
                <a:lnTo>
                  <a:pt x="8468821" y="219244"/>
                </a:lnTo>
                <a:lnTo>
                  <a:pt x="8520112" y="266763"/>
                </a:lnTo>
                <a:lnTo>
                  <a:pt x="8567631" y="318054"/>
                </a:lnTo>
                <a:lnTo>
                  <a:pt x="8611144" y="372883"/>
                </a:lnTo>
                <a:lnTo>
                  <a:pt x="8650416" y="431014"/>
                </a:lnTo>
                <a:lnTo>
                  <a:pt x="8685213" y="492214"/>
                </a:lnTo>
                <a:lnTo>
                  <a:pt x="8715299" y="556248"/>
                </a:lnTo>
                <a:lnTo>
                  <a:pt x="8740441" y="622881"/>
                </a:lnTo>
                <a:lnTo>
                  <a:pt x="8760404" y="691879"/>
                </a:lnTo>
                <a:lnTo>
                  <a:pt x="8774954" y="763007"/>
                </a:lnTo>
                <a:lnTo>
                  <a:pt x="8783856" y="836031"/>
                </a:lnTo>
                <a:lnTo>
                  <a:pt x="8786876" y="910716"/>
                </a:lnTo>
                <a:lnTo>
                  <a:pt x="8786876" y="4553458"/>
                </a:lnTo>
                <a:lnTo>
                  <a:pt x="8783856" y="4628150"/>
                </a:lnTo>
                <a:lnTo>
                  <a:pt x="8774954" y="4701179"/>
                </a:lnTo>
                <a:lnTo>
                  <a:pt x="8760404" y="4772312"/>
                </a:lnTo>
                <a:lnTo>
                  <a:pt x="8740441" y="4841313"/>
                </a:lnTo>
                <a:lnTo>
                  <a:pt x="8715299" y="4907948"/>
                </a:lnTo>
                <a:lnTo>
                  <a:pt x="8685213" y="4971982"/>
                </a:lnTo>
                <a:lnTo>
                  <a:pt x="8650416" y="5033182"/>
                </a:lnTo>
                <a:lnTo>
                  <a:pt x="8611144" y="5091313"/>
                </a:lnTo>
                <a:lnTo>
                  <a:pt x="8567631" y="5146141"/>
                </a:lnTo>
                <a:lnTo>
                  <a:pt x="8520112" y="5197430"/>
                </a:lnTo>
                <a:lnTo>
                  <a:pt x="8468821" y="5244947"/>
                </a:lnTo>
                <a:lnTo>
                  <a:pt x="8413992" y="5288458"/>
                </a:lnTo>
                <a:lnTo>
                  <a:pt x="8355861" y="5327727"/>
                </a:lnTo>
                <a:lnTo>
                  <a:pt x="8294661" y="5362521"/>
                </a:lnTo>
                <a:lnTo>
                  <a:pt x="8230627" y="5392605"/>
                </a:lnTo>
                <a:lnTo>
                  <a:pt x="8163994" y="5417745"/>
                </a:lnTo>
                <a:lnTo>
                  <a:pt x="8094996" y="5437706"/>
                </a:lnTo>
                <a:lnTo>
                  <a:pt x="8023868" y="5452255"/>
                </a:lnTo>
                <a:lnTo>
                  <a:pt x="7950844" y="5461155"/>
                </a:lnTo>
                <a:lnTo>
                  <a:pt x="7876158" y="5464175"/>
                </a:lnTo>
                <a:lnTo>
                  <a:pt x="910716" y="5464175"/>
                </a:lnTo>
                <a:lnTo>
                  <a:pt x="836024" y="5461155"/>
                </a:lnTo>
                <a:lnTo>
                  <a:pt x="762995" y="5452255"/>
                </a:lnTo>
                <a:lnTo>
                  <a:pt x="691862" y="5437706"/>
                </a:lnTo>
                <a:lnTo>
                  <a:pt x="622861" y="5417745"/>
                </a:lnTo>
                <a:lnTo>
                  <a:pt x="556226" y="5392605"/>
                </a:lnTo>
                <a:lnTo>
                  <a:pt x="492192" y="5362521"/>
                </a:lnTo>
                <a:lnTo>
                  <a:pt x="430992" y="5327727"/>
                </a:lnTo>
                <a:lnTo>
                  <a:pt x="372861" y="5288458"/>
                </a:lnTo>
                <a:lnTo>
                  <a:pt x="318033" y="5244947"/>
                </a:lnTo>
                <a:lnTo>
                  <a:pt x="266744" y="5197430"/>
                </a:lnTo>
                <a:lnTo>
                  <a:pt x="219227" y="5146141"/>
                </a:lnTo>
                <a:lnTo>
                  <a:pt x="175716" y="5091313"/>
                </a:lnTo>
                <a:lnTo>
                  <a:pt x="136447" y="5033182"/>
                </a:lnTo>
                <a:lnTo>
                  <a:pt x="101653" y="4971982"/>
                </a:lnTo>
                <a:lnTo>
                  <a:pt x="71569" y="4907948"/>
                </a:lnTo>
                <a:lnTo>
                  <a:pt x="46429" y="4841313"/>
                </a:lnTo>
                <a:lnTo>
                  <a:pt x="26468" y="4772312"/>
                </a:lnTo>
                <a:lnTo>
                  <a:pt x="11919" y="4701179"/>
                </a:lnTo>
                <a:lnTo>
                  <a:pt x="3019" y="4628150"/>
                </a:lnTo>
                <a:lnTo>
                  <a:pt x="0" y="4553458"/>
                </a:lnTo>
                <a:lnTo>
                  <a:pt x="0" y="910716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541524" y="312585"/>
            <a:ext cx="504222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Risk Değerl</a:t>
            </a:r>
            <a:r>
              <a:rPr sz="28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ndirme</a:t>
            </a:r>
            <a:r>
              <a:rPr sz="2800" b="1" spc="-1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Yönetmeliği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8442" y="1443291"/>
            <a:ext cx="339288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b="1" spc="-4" baseline="3120" dirty="0">
                <a:latin typeface="Calibri"/>
                <a:cs typeface="Calibri"/>
              </a:rPr>
              <a:t>ı)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76122" y="1443291"/>
            <a:ext cx="2261383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Genç, </a:t>
            </a:r>
            <a:r>
              <a:rPr sz="5250" spc="304" baseline="3120" dirty="0">
                <a:latin typeface="Calibri"/>
                <a:cs typeface="Calibri"/>
              </a:rPr>
              <a:t> </a:t>
            </a:r>
            <a:r>
              <a:rPr sz="5250" spc="-54" baseline="3120" dirty="0">
                <a:latin typeface="Calibri"/>
                <a:cs typeface="Calibri"/>
              </a:rPr>
              <a:t>y</a:t>
            </a:r>
            <a:r>
              <a:rPr sz="5250" spc="0" baseline="3120" dirty="0">
                <a:latin typeface="Calibri"/>
                <a:cs typeface="Calibri"/>
              </a:rPr>
              <a:t>aşlı,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85058" y="1443291"/>
            <a:ext cx="1389478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en</a:t>
            </a:r>
            <a:r>
              <a:rPr sz="5250" spc="-29" baseline="3120" dirty="0">
                <a:latin typeface="Calibri"/>
                <a:cs typeface="Calibri"/>
              </a:rPr>
              <a:t>g</a:t>
            </a:r>
            <a:r>
              <a:rPr sz="5250" spc="0" baseline="3120" dirty="0">
                <a:latin typeface="Calibri"/>
                <a:cs typeface="Calibri"/>
              </a:rPr>
              <a:t>elli,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21250" y="1443291"/>
            <a:ext cx="972313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-34" baseline="3120" dirty="0">
                <a:latin typeface="Calibri"/>
                <a:cs typeface="Calibri"/>
              </a:rPr>
              <a:t>g</a:t>
            </a:r>
            <a:r>
              <a:rPr sz="5250" spc="0" baseline="3120" dirty="0">
                <a:latin typeface="Calibri"/>
                <a:cs typeface="Calibri"/>
              </a:rPr>
              <a:t>ebe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40628" y="1443291"/>
            <a:ext cx="913893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-34" baseline="3120" dirty="0">
                <a:latin typeface="Calibri"/>
                <a:cs typeface="Calibri"/>
              </a:rPr>
              <a:t>v</a:t>
            </a:r>
            <a:r>
              <a:rPr sz="5250" spc="-25" baseline="3120" dirty="0">
                <a:latin typeface="Calibri"/>
                <a:cs typeface="Calibri"/>
              </a:rPr>
              <a:t>e</a:t>
            </a:r>
            <a:r>
              <a:rPr sz="5250" spc="-50" baseline="3120" dirty="0">
                <a:latin typeface="Calibri"/>
                <a:cs typeface="Calibri"/>
              </a:rPr>
              <a:t>y</a:t>
            </a:r>
            <a:r>
              <a:rPr sz="5250" spc="0" baseline="3120" dirty="0">
                <a:latin typeface="Calibri"/>
                <a:cs typeface="Calibri"/>
              </a:rPr>
              <a:t>a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02348" y="1443291"/>
            <a:ext cx="1548696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emzi</a:t>
            </a:r>
            <a:r>
              <a:rPr sz="5250" spc="-44" baseline="3120" dirty="0">
                <a:latin typeface="Calibri"/>
                <a:cs typeface="Calibri"/>
              </a:rPr>
              <a:t>r</a:t>
            </a:r>
            <a:r>
              <a:rPr sz="5250" spc="0" baseline="3120" dirty="0">
                <a:latin typeface="Calibri"/>
                <a:cs typeface="Calibri"/>
              </a:rPr>
              <a:t>en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8442" y="1976691"/>
            <a:ext cx="6752296" cy="10030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-29" baseline="3120" dirty="0">
                <a:latin typeface="Calibri"/>
                <a:cs typeface="Calibri"/>
              </a:rPr>
              <a:t>ç</a:t>
            </a:r>
            <a:r>
              <a:rPr sz="5250" spc="0" baseline="3120" dirty="0">
                <a:latin typeface="Calibri"/>
                <a:cs typeface="Calibri"/>
              </a:rPr>
              <a:t>alışan</a:t>
            </a:r>
            <a:r>
              <a:rPr sz="5250" spc="-9" baseline="3120" dirty="0">
                <a:latin typeface="Calibri"/>
                <a:cs typeface="Calibri"/>
              </a:rPr>
              <a:t>l</a:t>
            </a:r>
            <a:r>
              <a:rPr sz="5250" spc="0" baseline="3120" dirty="0">
                <a:latin typeface="Calibri"/>
                <a:cs typeface="Calibri"/>
              </a:rPr>
              <a:t>ar</a:t>
            </a:r>
            <a:r>
              <a:rPr sz="5250" spc="49" baseline="3120" dirty="0">
                <a:latin typeface="Calibri"/>
                <a:cs typeface="Calibri"/>
              </a:rPr>
              <a:t> </a:t>
            </a:r>
            <a:r>
              <a:rPr sz="5250" spc="0" baseline="3120" dirty="0">
                <a:latin typeface="Calibri"/>
                <a:cs typeface="Calibri"/>
              </a:rPr>
              <a:t>gibi</a:t>
            </a:r>
            <a:r>
              <a:rPr sz="5250" spc="59" baseline="3120" dirty="0">
                <a:latin typeface="Calibri"/>
                <a:cs typeface="Calibri"/>
              </a:rPr>
              <a:t> </a:t>
            </a:r>
            <a:r>
              <a:rPr sz="5250" spc="-50" baseline="3120" dirty="0">
                <a:latin typeface="Calibri"/>
                <a:cs typeface="Calibri"/>
              </a:rPr>
              <a:t>ö</a:t>
            </a:r>
            <a:r>
              <a:rPr sz="5250" spc="-79" baseline="3120" dirty="0">
                <a:latin typeface="Calibri"/>
                <a:cs typeface="Calibri"/>
              </a:rPr>
              <a:t>z</a:t>
            </a:r>
            <a:r>
              <a:rPr sz="5250" spc="0" baseline="3120" dirty="0">
                <a:latin typeface="Calibri"/>
                <a:cs typeface="Calibri"/>
              </a:rPr>
              <a:t>el</a:t>
            </a:r>
            <a:r>
              <a:rPr sz="5250" spc="12" baseline="3120" dirty="0">
                <a:latin typeface="Calibri"/>
                <a:cs typeface="Calibri"/>
              </a:rPr>
              <a:t> </a:t>
            </a:r>
            <a:r>
              <a:rPr sz="5250" spc="0" baseline="3120" dirty="0">
                <a:latin typeface="Calibri"/>
                <a:cs typeface="Calibri"/>
              </a:rPr>
              <a:t>politi</a:t>
            </a:r>
            <a:r>
              <a:rPr sz="5250" spc="-59" baseline="3120" dirty="0">
                <a:latin typeface="Calibri"/>
                <a:cs typeface="Calibri"/>
              </a:rPr>
              <a:t>k</a:t>
            </a:r>
            <a:r>
              <a:rPr sz="5250" spc="0" baseline="3120" dirty="0">
                <a:latin typeface="Calibri"/>
                <a:cs typeface="Calibri"/>
              </a:rPr>
              <a:t>a</a:t>
            </a:r>
            <a:r>
              <a:rPr sz="5250" spc="28" baseline="3120" dirty="0">
                <a:latin typeface="Calibri"/>
                <a:cs typeface="Calibri"/>
              </a:rPr>
              <a:t> </a:t>
            </a:r>
            <a:r>
              <a:rPr sz="5250" spc="-34" baseline="3120" dirty="0">
                <a:latin typeface="Calibri"/>
                <a:cs typeface="Calibri"/>
              </a:rPr>
              <a:t>g</a:t>
            </a:r>
            <a:r>
              <a:rPr sz="5250" spc="0" baseline="3120" dirty="0">
                <a:latin typeface="Calibri"/>
                <a:cs typeface="Calibri"/>
              </a:rPr>
              <a:t>e</a:t>
            </a:r>
            <a:r>
              <a:rPr sz="5250" spc="-39" baseline="3120" dirty="0">
                <a:latin typeface="Calibri"/>
                <a:cs typeface="Calibri"/>
              </a:rPr>
              <a:t>r</a:t>
            </a:r>
            <a:r>
              <a:rPr sz="5250" spc="0" baseline="3120" dirty="0">
                <a:latin typeface="Calibri"/>
                <a:cs typeface="Calibri"/>
              </a:rPr>
              <a:t>e</a:t>
            </a:r>
            <a:r>
              <a:rPr sz="5250" spc="-19" baseline="3120" dirty="0">
                <a:latin typeface="Calibri"/>
                <a:cs typeface="Calibri"/>
              </a:rPr>
              <a:t>k</a:t>
            </a:r>
            <a:r>
              <a:rPr sz="5250" spc="0" baseline="3120" dirty="0">
                <a:latin typeface="Calibri"/>
                <a:cs typeface="Calibri"/>
              </a:rPr>
              <a:t>ti</a:t>
            </a:r>
            <a:r>
              <a:rPr sz="5250" spc="-50" baseline="3120" dirty="0">
                <a:latin typeface="Calibri"/>
                <a:cs typeface="Calibri"/>
              </a:rPr>
              <a:t>r</a:t>
            </a:r>
            <a:r>
              <a:rPr sz="5250" spc="0" baseline="3120" dirty="0">
                <a:latin typeface="Calibri"/>
                <a:cs typeface="Calibri"/>
              </a:rPr>
              <a:t>en</a:t>
            </a:r>
            <a:endParaRPr sz="3500">
              <a:latin typeface="Calibri"/>
              <a:cs typeface="Calibri"/>
            </a:endParaRPr>
          </a:p>
          <a:p>
            <a:pPr marL="12700" marR="66636">
              <a:lnSpc>
                <a:spcPts val="4200"/>
              </a:lnSpc>
              <a:spcBef>
                <a:spcPts val="26"/>
              </a:spcBef>
            </a:pPr>
            <a:r>
              <a:rPr sz="5250" spc="0" baseline="1560" dirty="0">
                <a:latin typeface="Calibri"/>
                <a:cs typeface="Calibri"/>
              </a:rPr>
              <a:t>ile </a:t>
            </a:r>
            <a:r>
              <a:rPr sz="5250" spc="-64" baseline="1560" dirty="0">
                <a:latin typeface="Calibri"/>
                <a:cs typeface="Calibri"/>
              </a:rPr>
              <a:t>k</a:t>
            </a:r>
            <a:r>
              <a:rPr sz="5250" spc="0" baseline="1560" dirty="0">
                <a:latin typeface="Calibri"/>
                <a:cs typeface="Calibri"/>
              </a:rPr>
              <a:t>adın</a:t>
            </a:r>
            <a:r>
              <a:rPr sz="5250" spc="-76" baseline="1560" dirty="0">
                <a:latin typeface="Calibri"/>
                <a:cs typeface="Calibri"/>
              </a:rPr>
              <a:t> </a:t>
            </a:r>
            <a:r>
              <a:rPr sz="5250" spc="-29" baseline="1560" dirty="0">
                <a:latin typeface="Calibri"/>
                <a:cs typeface="Calibri"/>
              </a:rPr>
              <a:t>ç</a:t>
            </a:r>
            <a:r>
              <a:rPr sz="5250" spc="0" baseline="1560" dirty="0">
                <a:latin typeface="Calibri"/>
                <a:cs typeface="Calibri"/>
              </a:rPr>
              <a:t>alışanların</a:t>
            </a:r>
            <a:r>
              <a:rPr sz="5250" spc="-14" baseline="1560" dirty="0">
                <a:latin typeface="Calibri"/>
                <a:cs typeface="Calibri"/>
              </a:rPr>
              <a:t> </a:t>
            </a:r>
            <a:r>
              <a:rPr sz="5250" spc="0" baseline="1560" dirty="0">
                <a:latin typeface="Calibri"/>
                <a:cs typeface="Calibri"/>
              </a:rPr>
              <a:t>durum</a:t>
            </a:r>
            <a:r>
              <a:rPr sz="5250" spc="-4" baseline="1560" dirty="0">
                <a:latin typeface="Calibri"/>
                <a:cs typeface="Calibri"/>
              </a:rPr>
              <a:t>u</a:t>
            </a:r>
            <a:r>
              <a:rPr sz="5250" spc="0" baseline="1560" dirty="0">
                <a:latin typeface="Calibri"/>
                <a:cs typeface="Calibri"/>
              </a:rPr>
              <a:t>.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57033" y="1976691"/>
            <a:ext cx="1392454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gruplar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8442" y="3576954"/>
            <a:ext cx="4829117" cy="4699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b="1" spc="-4" baseline="3120" dirty="0">
                <a:latin typeface="Calibri"/>
                <a:cs typeface="Calibri"/>
              </a:rPr>
              <a:t>i</a:t>
            </a:r>
            <a:r>
              <a:rPr sz="5250" b="1" spc="0" baseline="3120" dirty="0">
                <a:latin typeface="Calibri"/>
                <a:cs typeface="Calibri"/>
              </a:rPr>
              <a:t>) </a:t>
            </a:r>
            <a:r>
              <a:rPr sz="5250" spc="0" baseline="3120" dirty="0">
                <a:latin typeface="Calibri"/>
                <a:cs typeface="Calibri"/>
              </a:rPr>
              <a:t>İ</a:t>
            </a:r>
            <a:r>
              <a:rPr sz="5250" spc="-64" baseline="3120" dirty="0">
                <a:latin typeface="Calibri"/>
                <a:cs typeface="Calibri"/>
              </a:rPr>
              <a:t>ş</a:t>
            </a:r>
            <a:r>
              <a:rPr sz="5250" spc="-39" baseline="3120" dirty="0">
                <a:latin typeface="Calibri"/>
                <a:cs typeface="Calibri"/>
              </a:rPr>
              <a:t>y</a:t>
            </a:r>
            <a:r>
              <a:rPr sz="5250" spc="0" baseline="3120" dirty="0">
                <a:latin typeface="Calibri"/>
                <a:cs typeface="Calibri"/>
              </a:rPr>
              <a:t>erinin </a:t>
            </a:r>
            <a:r>
              <a:rPr sz="5250" spc="-39" baseline="3120" dirty="0">
                <a:latin typeface="Calibri"/>
                <a:cs typeface="Calibri"/>
              </a:rPr>
              <a:t>t</a:t>
            </a:r>
            <a:r>
              <a:rPr sz="5250" spc="-29" baseline="3120" dirty="0">
                <a:latin typeface="Calibri"/>
                <a:cs typeface="Calibri"/>
              </a:rPr>
              <a:t>e</a:t>
            </a:r>
            <a:r>
              <a:rPr sz="5250" spc="0" baseline="3120" dirty="0">
                <a:latin typeface="Calibri"/>
                <a:cs typeface="Calibri"/>
              </a:rPr>
              <a:t>ftiş</a:t>
            </a:r>
            <a:r>
              <a:rPr sz="5250" spc="-9" baseline="3120" dirty="0">
                <a:latin typeface="Calibri"/>
                <a:cs typeface="Calibri"/>
              </a:rPr>
              <a:t> </a:t>
            </a:r>
            <a:r>
              <a:rPr sz="5250" spc="0" baseline="3120" dirty="0">
                <a:latin typeface="Calibri"/>
                <a:cs typeface="Calibri"/>
              </a:rPr>
              <a:t>sonuçla</a:t>
            </a:r>
            <a:r>
              <a:rPr sz="5250" spc="-9" baseline="3120" dirty="0">
                <a:latin typeface="Calibri"/>
                <a:cs typeface="Calibri"/>
              </a:rPr>
              <a:t>r</a:t>
            </a:r>
            <a:r>
              <a:rPr sz="5250" spc="0" baseline="3120" dirty="0">
                <a:latin typeface="Calibri"/>
                <a:cs typeface="Calibri"/>
              </a:rPr>
              <a:t>ı.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8442" y="4643945"/>
            <a:ext cx="4963888" cy="46964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b="1" spc="0" baseline="3120" dirty="0">
                <a:latin typeface="Calibri"/>
                <a:cs typeface="Calibri"/>
              </a:rPr>
              <a:t>j) </a:t>
            </a:r>
            <a:r>
              <a:rPr sz="5250" spc="0" baseline="3120" dirty="0">
                <a:latin typeface="Calibri"/>
                <a:cs typeface="Calibri"/>
              </a:rPr>
              <a:t>Meslek</a:t>
            </a:r>
            <a:r>
              <a:rPr sz="5250" spc="-14" baseline="3120" dirty="0">
                <a:latin typeface="Calibri"/>
                <a:cs typeface="Calibri"/>
              </a:rPr>
              <a:t> </a:t>
            </a:r>
            <a:r>
              <a:rPr sz="5250" spc="0" baseline="3120" dirty="0">
                <a:latin typeface="Calibri"/>
                <a:cs typeface="Calibri"/>
              </a:rPr>
              <a:t>ha</a:t>
            </a:r>
            <a:r>
              <a:rPr sz="5250" spc="-39" baseline="3120" dirty="0">
                <a:latin typeface="Calibri"/>
                <a:cs typeface="Calibri"/>
              </a:rPr>
              <a:t>s</a:t>
            </a:r>
            <a:r>
              <a:rPr sz="5250" spc="-44" baseline="3120" dirty="0">
                <a:latin typeface="Calibri"/>
                <a:cs typeface="Calibri"/>
              </a:rPr>
              <a:t>t</a:t>
            </a:r>
            <a:r>
              <a:rPr sz="5250" spc="0" baseline="3120" dirty="0">
                <a:latin typeface="Calibri"/>
                <a:cs typeface="Calibri"/>
              </a:rPr>
              <a:t>alığı</a:t>
            </a:r>
            <a:r>
              <a:rPr sz="5250" spc="-48" baseline="3120" dirty="0">
                <a:latin typeface="Calibri"/>
                <a:cs typeface="Calibri"/>
              </a:rPr>
              <a:t> </a:t>
            </a:r>
            <a:r>
              <a:rPr sz="5250" spc="-64" baseline="3120" dirty="0">
                <a:latin typeface="Calibri"/>
                <a:cs typeface="Calibri"/>
              </a:rPr>
              <a:t>ka</a:t>
            </a:r>
            <a:r>
              <a:rPr sz="5250" spc="0" baseline="3120" dirty="0">
                <a:latin typeface="Calibri"/>
                <a:cs typeface="Calibri"/>
              </a:rPr>
              <a:t>yıtlar</a:t>
            </a:r>
            <a:r>
              <a:rPr sz="5250" spc="-9" baseline="3120" dirty="0">
                <a:latin typeface="Calibri"/>
                <a:cs typeface="Calibri"/>
              </a:rPr>
              <a:t>ı</a:t>
            </a:r>
            <a:r>
              <a:rPr sz="5250" spc="0" baseline="3120" dirty="0">
                <a:latin typeface="Calibri"/>
                <a:cs typeface="Calibri"/>
              </a:rPr>
              <a:t>.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8442" y="5710745"/>
            <a:ext cx="3628864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b="1" spc="0" baseline="3120" dirty="0">
                <a:latin typeface="Calibri"/>
                <a:cs typeface="Calibri"/>
              </a:rPr>
              <a:t>k)</a:t>
            </a:r>
            <a:r>
              <a:rPr sz="5250" b="1" spc="-9" baseline="3120" dirty="0">
                <a:latin typeface="Calibri"/>
                <a:cs typeface="Calibri"/>
              </a:rPr>
              <a:t> </a:t>
            </a:r>
            <a:r>
              <a:rPr sz="5250" spc="0" baseline="3120" dirty="0">
                <a:latin typeface="Calibri"/>
                <a:cs typeface="Calibri"/>
              </a:rPr>
              <a:t>İş </a:t>
            </a:r>
            <a:r>
              <a:rPr sz="5250" spc="-64" baseline="3120" dirty="0">
                <a:latin typeface="Calibri"/>
                <a:cs typeface="Calibri"/>
              </a:rPr>
              <a:t>k</a:t>
            </a:r>
            <a:r>
              <a:rPr sz="5250" spc="0" baseline="3120" dirty="0">
                <a:latin typeface="Calibri"/>
                <a:cs typeface="Calibri"/>
              </a:rPr>
              <a:t>a</a:t>
            </a:r>
            <a:r>
              <a:rPr sz="5250" spc="-64" baseline="3120" dirty="0">
                <a:latin typeface="Calibri"/>
                <a:cs typeface="Calibri"/>
              </a:rPr>
              <a:t>z</a:t>
            </a:r>
            <a:r>
              <a:rPr sz="5250" spc="0" baseline="3120" dirty="0">
                <a:latin typeface="Calibri"/>
                <a:cs typeface="Calibri"/>
              </a:rPr>
              <a:t>ası</a:t>
            </a:r>
            <a:r>
              <a:rPr sz="5250" spc="-30" baseline="3120" dirty="0">
                <a:latin typeface="Calibri"/>
                <a:cs typeface="Calibri"/>
              </a:rPr>
              <a:t> </a:t>
            </a:r>
            <a:r>
              <a:rPr sz="5250" spc="-64" baseline="3120" dirty="0">
                <a:latin typeface="Calibri"/>
                <a:cs typeface="Calibri"/>
              </a:rPr>
              <a:t>ka</a:t>
            </a:r>
            <a:r>
              <a:rPr sz="5250" spc="0" baseline="3120" dirty="0">
                <a:latin typeface="Calibri"/>
                <a:cs typeface="Calibri"/>
              </a:rPr>
              <a:t>yıtlar</a:t>
            </a:r>
            <a:r>
              <a:rPr sz="5250" spc="-4" baseline="3120" dirty="0">
                <a:latin typeface="Calibri"/>
                <a:cs typeface="Calibri"/>
              </a:rPr>
              <a:t>ı</a:t>
            </a:r>
            <a:r>
              <a:rPr sz="5250" spc="0" baseline="3120" dirty="0">
                <a:latin typeface="Calibri"/>
                <a:cs typeface="Calibri"/>
              </a:rPr>
              <a:t>.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27974" y="6463538"/>
            <a:ext cx="202133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sz="1800" spc="0" baseline="2275" dirty="0">
                <a:solidFill>
                  <a:srgbClr val="888888"/>
                </a:solidFill>
                <a:latin typeface="Calibri"/>
                <a:cs typeface="Calibri"/>
              </a:rPr>
              <a:t>22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36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42875" y="981075"/>
            <a:ext cx="8786876" cy="5719762"/>
          </a:xfrm>
          <a:custGeom>
            <a:avLst/>
            <a:gdLst/>
            <a:ahLst/>
            <a:cxnLst/>
            <a:rect l="l" t="t" r="r" b="b"/>
            <a:pathLst>
              <a:path w="8786876" h="5719762">
                <a:moveTo>
                  <a:pt x="0" y="953262"/>
                </a:moveTo>
                <a:lnTo>
                  <a:pt x="0" y="4766449"/>
                </a:lnTo>
                <a:lnTo>
                  <a:pt x="3160" y="4844636"/>
                </a:lnTo>
                <a:lnTo>
                  <a:pt x="12477" y="4921082"/>
                </a:lnTo>
                <a:lnTo>
                  <a:pt x="27705" y="4995543"/>
                </a:lnTo>
                <a:lnTo>
                  <a:pt x="48600" y="5067771"/>
                </a:lnTo>
                <a:lnTo>
                  <a:pt x="74915" y="5137523"/>
                </a:lnTo>
                <a:lnTo>
                  <a:pt x="106406" y="5204553"/>
                </a:lnTo>
                <a:lnTo>
                  <a:pt x="142827" y="5268615"/>
                </a:lnTo>
                <a:lnTo>
                  <a:pt x="183932" y="5329465"/>
                </a:lnTo>
                <a:lnTo>
                  <a:pt x="229478" y="5386856"/>
                </a:lnTo>
                <a:lnTo>
                  <a:pt x="279217" y="5440545"/>
                </a:lnTo>
                <a:lnTo>
                  <a:pt x="332905" y="5490284"/>
                </a:lnTo>
                <a:lnTo>
                  <a:pt x="390297" y="5535829"/>
                </a:lnTo>
                <a:lnTo>
                  <a:pt x="451146" y="5576935"/>
                </a:lnTo>
                <a:lnTo>
                  <a:pt x="515209" y="5613356"/>
                </a:lnTo>
                <a:lnTo>
                  <a:pt x="582238" y="5644846"/>
                </a:lnTo>
                <a:lnTo>
                  <a:pt x="651990" y="5671162"/>
                </a:lnTo>
                <a:lnTo>
                  <a:pt x="724219" y="5692056"/>
                </a:lnTo>
                <a:lnTo>
                  <a:pt x="798679" y="5707285"/>
                </a:lnTo>
                <a:lnTo>
                  <a:pt x="875125" y="5716602"/>
                </a:lnTo>
                <a:lnTo>
                  <a:pt x="953312" y="5719762"/>
                </a:lnTo>
                <a:lnTo>
                  <a:pt x="7833486" y="5719762"/>
                </a:lnTo>
                <a:lnTo>
                  <a:pt x="7911679" y="5716602"/>
                </a:lnTo>
                <a:lnTo>
                  <a:pt x="7988131" y="5707285"/>
                </a:lnTo>
                <a:lnTo>
                  <a:pt x="8062597" y="5692056"/>
                </a:lnTo>
                <a:lnTo>
                  <a:pt x="8134831" y="5671162"/>
                </a:lnTo>
                <a:lnTo>
                  <a:pt x="8204588" y="5644846"/>
                </a:lnTo>
                <a:lnTo>
                  <a:pt x="8271624" y="5613356"/>
                </a:lnTo>
                <a:lnTo>
                  <a:pt x="8335691" y="5576935"/>
                </a:lnTo>
                <a:lnTo>
                  <a:pt x="8396546" y="5535829"/>
                </a:lnTo>
                <a:lnTo>
                  <a:pt x="8453942" y="5490284"/>
                </a:lnTo>
                <a:lnTo>
                  <a:pt x="8507634" y="5440545"/>
                </a:lnTo>
                <a:lnTo>
                  <a:pt x="8557378" y="5386856"/>
                </a:lnTo>
                <a:lnTo>
                  <a:pt x="8602927" y="5329465"/>
                </a:lnTo>
                <a:lnTo>
                  <a:pt x="8644036" y="5268615"/>
                </a:lnTo>
                <a:lnTo>
                  <a:pt x="8680460" y="5204553"/>
                </a:lnTo>
                <a:lnTo>
                  <a:pt x="8711953" y="5137523"/>
                </a:lnTo>
                <a:lnTo>
                  <a:pt x="8738271" y="5067771"/>
                </a:lnTo>
                <a:lnTo>
                  <a:pt x="8759167" y="4995543"/>
                </a:lnTo>
                <a:lnTo>
                  <a:pt x="8774397" y="4921082"/>
                </a:lnTo>
                <a:lnTo>
                  <a:pt x="8783715" y="4844636"/>
                </a:lnTo>
                <a:lnTo>
                  <a:pt x="8786876" y="4766449"/>
                </a:lnTo>
                <a:lnTo>
                  <a:pt x="8786876" y="953262"/>
                </a:lnTo>
                <a:lnTo>
                  <a:pt x="8783715" y="875087"/>
                </a:lnTo>
                <a:lnTo>
                  <a:pt x="8774397" y="798651"/>
                </a:lnTo>
                <a:lnTo>
                  <a:pt x="8759167" y="724200"/>
                </a:lnTo>
                <a:lnTo>
                  <a:pt x="8738271" y="651979"/>
                </a:lnTo>
                <a:lnTo>
                  <a:pt x="8711953" y="582233"/>
                </a:lnTo>
                <a:lnTo>
                  <a:pt x="8680460" y="515208"/>
                </a:lnTo>
                <a:lnTo>
                  <a:pt x="8644036" y="451149"/>
                </a:lnTo>
                <a:lnTo>
                  <a:pt x="8602927" y="390302"/>
                </a:lnTo>
                <a:lnTo>
                  <a:pt x="8557378" y="332912"/>
                </a:lnTo>
                <a:lnTo>
                  <a:pt x="8507634" y="279225"/>
                </a:lnTo>
                <a:lnTo>
                  <a:pt x="8453942" y="229486"/>
                </a:lnTo>
                <a:lnTo>
                  <a:pt x="8396546" y="183940"/>
                </a:lnTo>
                <a:lnTo>
                  <a:pt x="8335691" y="142834"/>
                </a:lnTo>
                <a:lnTo>
                  <a:pt x="8271624" y="106412"/>
                </a:lnTo>
                <a:lnTo>
                  <a:pt x="8204588" y="74920"/>
                </a:lnTo>
                <a:lnTo>
                  <a:pt x="8134831" y="48603"/>
                </a:lnTo>
                <a:lnTo>
                  <a:pt x="8062597" y="27707"/>
                </a:lnTo>
                <a:lnTo>
                  <a:pt x="7988131" y="12478"/>
                </a:lnTo>
                <a:lnTo>
                  <a:pt x="7911679" y="3160"/>
                </a:lnTo>
                <a:lnTo>
                  <a:pt x="7833486" y="0"/>
                </a:lnTo>
                <a:lnTo>
                  <a:pt x="953312" y="0"/>
                </a:lnTo>
                <a:lnTo>
                  <a:pt x="875125" y="3160"/>
                </a:lnTo>
                <a:lnTo>
                  <a:pt x="798679" y="12478"/>
                </a:lnTo>
                <a:lnTo>
                  <a:pt x="724219" y="27707"/>
                </a:lnTo>
                <a:lnTo>
                  <a:pt x="651990" y="48603"/>
                </a:lnTo>
                <a:lnTo>
                  <a:pt x="582238" y="74920"/>
                </a:lnTo>
                <a:lnTo>
                  <a:pt x="515209" y="106412"/>
                </a:lnTo>
                <a:lnTo>
                  <a:pt x="451146" y="142834"/>
                </a:lnTo>
                <a:lnTo>
                  <a:pt x="390297" y="183940"/>
                </a:lnTo>
                <a:lnTo>
                  <a:pt x="332905" y="229486"/>
                </a:lnTo>
                <a:lnTo>
                  <a:pt x="279217" y="279225"/>
                </a:lnTo>
                <a:lnTo>
                  <a:pt x="229478" y="332912"/>
                </a:lnTo>
                <a:lnTo>
                  <a:pt x="183932" y="390302"/>
                </a:lnTo>
                <a:lnTo>
                  <a:pt x="142827" y="451149"/>
                </a:lnTo>
                <a:lnTo>
                  <a:pt x="106406" y="515208"/>
                </a:lnTo>
                <a:lnTo>
                  <a:pt x="74915" y="582233"/>
                </a:lnTo>
                <a:lnTo>
                  <a:pt x="48600" y="651979"/>
                </a:lnTo>
                <a:lnTo>
                  <a:pt x="27705" y="724200"/>
                </a:lnTo>
                <a:lnTo>
                  <a:pt x="12477" y="798651"/>
                </a:lnTo>
                <a:lnTo>
                  <a:pt x="3160" y="875087"/>
                </a:lnTo>
                <a:lnTo>
                  <a:pt x="0" y="9532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42875" y="981075"/>
            <a:ext cx="8786876" cy="5719762"/>
          </a:xfrm>
          <a:custGeom>
            <a:avLst/>
            <a:gdLst/>
            <a:ahLst/>
            <a:cxnLst/>
            <a:rect l="l" t="t" r="r" b="b"/>
            <a:pathLst>
              <a:path w="8786876" h="5719762">
                <a:moveTo>
                  <a:pt x="0" y="953262"/>
                </a:moveTo>
                <a:lnTo>
                  <a:pt x="3160" y="875087"/>
                </a:lnTo>
                <a:lnTo>
                  <a:pt x="12477" y="798651"/>
                </a:lnTo>
                <a:lnTo>
                  <a:pt x="27705" y="724200"/>
                </a:lnTo>
                <a:lnTo>
                  <a:pt x="48600" y="651979"/>
                </a:lnTo>
                <a:lnTo>
                  <a:pt x="74915" y="582233"/>
                </a:lnTo>
                <a:lnTo>
                  <a:pt x="106406" y="515208"/>
                </a:lnTo>
                <a:lnTo>
                  <a:pt x="142827" y="451149"/>
                </a:lnTo>
                <a:lnTo>
                  <a:pt x="183932" y="390302"/>
                </a:lnTo>
                <a:lnTo>
                  <a:pt x="229478" y="332912"/>
                </a:lnTo>
                <a:lnTo>
                  <a:pt x="279217" y="279225"/>
                </a:lnTo>
                <a:lnTo>
                  <a:pt x="332905" y="229486"/>
                </a:lnTo>
                <a:lnTo>
                  <a:pt x="390297" y="183940"/>
                </a:lnTo>
                <a:lnTo>
                  <a:pt x="451146" y="142834"/>
                </a:lnTo>
                <a:lnTo>
                  <a:pt x="515209" y="106412"/>
                </a:lnTo>
                <a:lnTo>
                  <a:pt x="582238" y="74920"/>
                </a:lnTo>
                <a:lnTo>
                  <a:pt x="651990" y="48603"/>
                </a:lnTo>
                <a:lnTo>
                  <a:pt x="724219" y="27707"/>
                </a:lnTo>
                <a:lnTo>
                  <a:pt x="798679" y="12478"/>
                </a:lnTo>
                <a:lnTo>
                  <a:pt x="875125" y="3160"/>
                </a:lnTo>
                <a:lnTo>
                  <a:pt x="953312" y="0"/>
                </a:lnTo>
                <a:lnTo>
                  <a:pt x="7833486" y="0"/>
                </a:lnTo>
                <a:lnTo>
                  <a:pt x="7911679" y="3160"/>
                </a:lnTo>
                <a:lnTo>
                  <a:pt x="7988131" y="12478"/>
                </a:lnTo>
                <a:lnTo>
                  <a:pt x="8062597" y="27707"/>
                </a:lnTo>
                <a:lnTo>
                  <a:pt x="8134831" y="48603"/>
                </a:lnTo>
                <a:lnTo>
                  <a:pt x="8204588" y="74920"/>
                </a:lnTo>
                <a:lnTo>
                  <a:pt x="8271624" y="106412"/>
                </a:lnTo>
                <a:lnTo>
                  <a:pt x="8335691" y="142834"/>
                </a:lnTo>
                <a:lnTo>
                  <a:pt x="8396546" y="183940"/>
                </a:lnTo>
                <a:lnTo>
                  <a:pt x="8453942" y="229486"/>
                </a:lnTo>
                <a:lnTo>
                  <a:pt x="8507634" y="279225"/>
                </a:lnTo>
                <a:lnTo>
                  <a:pt x="8557378" y="332912"/>
                </a:lnTo>
                <a:lnTo>
                  <a:pt x="8602927" y="390302"/>
                </a:lnTo>
                <a:lnTo>
                  <a:pt x="8644036" y="451149"/>
                </a:lnTo>
                <a:lnTo>
                  <a:pt x="8680460" y="515208"/>
                </a:lnTo>
                <a:lnTo>
                  <a:pt x="8711953" y="582233"/>
                </a:lnTo>
                <a:lnTo>
                  <a:pt x="8738271" y="651979"/>
                </a:lnTo>
                <a:lnTo>
                  <a:pt x="8759167" y="724200"/>
                </a:lnTo>
                <a:lnTo>
                  <a:pt x="8774397" y="798651"/>
                </a:lnTo>
                <a:lnTo>
                  <a:pt x="8783715" y="875087"/>
                </a:lnTo>
                <a:lnTo>
                  <a:pt x="8786876" y="953262"/>
                </a:lnTo>
                <a:lnTo>
                  <a:pt x="8786876" y="4766449"/>
                </a:lnTo>
                <a:lnTo>
                  <a:pt x="8783715" y="4844636"/>
                </a:lnTo>
                <a:lnTo>
                  <a:pt x="8774397" y="4921082"/>
                </a:lnTo>
                <a:lnTo>
                  <a:pt x="8759167" y="4995543"/>
                </a:lnTo>
                <a:lnTo>
                  <a:pt x="8738271" y="5067771"/>
                </a:lnTo>
                <a:lnTo>
                  <a:pt x="8711953" y="5137523"/>
                </a:lnTo>
                <a:lnTo>
                  <a:pt x="8680460" y="5204553"/>
                </a:lnTo>
                <a:lnTo>
                  <a:pt x="8644036" y="5268615"/>
                </a:lnTo>
                <a:lnTo>
                  <a:pt x="8602927" y="5329465"/>
                </a:lnTo>
                <a:lnTo>
                  <a:pt x="8557378" y="5386856"/>
                </a:lnTo>
                <a:lnTo>
                  <a:pt x="8507634" y="5440545"/>
                </a:lnTo>
                <a:lnTo>
                  <a:pt x="8453942" y="5490284"/>
                </a:lnTo>
                <a:lnTo>
                  <a:pt x="8396546" y="5535829"/>
                </a:lnTo>
                <a:lnTo>
                  <a:pt x="8335691" y="5576935"/>
                </a:lnTo>
                <a:lnTo>
                  <a:pt x="8271624" y="5613356"/>
                </a:lnTo>
                <a:lnTo>
                  <a:pt x="8204588" y="5644846"/>
                </a:lnTo>
                <a:lnTo>
                  <a:pt x="8134831" y="5671162"/>
                </a:lnTo>
                <a:lnTo>
                  <a:pt x="8062597" y="5692056"/>
                </a:lnTo>
                <a:lnTo>
                  <a:pt x="7988131" y="5707285"/>
                </a:lnTo>
                <a:lnTo>
                  <a:pt x="7911679" y="5716602"/>
                </a:lnTo>
                <a:lnTo>
                  <a:pt x="7833486" y="5719762"/>
                </a:lnTo>
                <a:lnTo>
                  <a:pt x="953312" y="5719762"/>
                </a:lnTo>
                <a:lnTo>
                  <a:pt x="875125" y="5716602"/>
                </a:lnTo>
                <a:lnTo>
                  <a:pt x="798679" y="5707285"/>
                </a:lnTo>
                <a:lnTo>
                  <a:pt x="724219" y="5692056"/>
                </a:lnTo>
                <a:lnTo>
                  <a:pt x="651990" y="5671162"/>
                </a:lnTo>
                <a:lnTo>
                  <a:pt x="582238" y="5644846"/>
                </a:lnTo>
                <a:lnTo>
                  <a:pt x="515209" y="5613356"/>
                </a:lnTo>
                <a:lnTo>
                  <a:pt x="451146" y="5576935"/>
                </a:lnTo>
                <a:lnTo>
                  <a:pt x="390297" y="5535829"/>
                </a:lnTo>
                <a:lnTo>
                  <a:pt x="332905" y="5490284"/>
                </a:lnTo>
                <a:lnTo>
                  <a:pt x="279217" y="5440545"/>
                </a:lnTo>
                <a:lnTo>
                  <a:pt x="229478" y="5386856"/>
                </a:lnTo>
                <a:lnTo>
                  <a:pt x="183932" y="5329465"/>
                </a:lnTo>
                <a:lnTo>
                  <a:pt x="142827" y="5268615"/>
                </a:lnTo>
                <a:lnTo>
                  <a:pt x="106406" y="5204553"/>
                </a:lnTo>
                <a:lnTo>
                  <a:pt x="74915" y="5137523"/>
                </a:lnTo>
                <a:lnTo>
                  <a:pt x="48600" y="5067771"/>
                </a:lnTo>
                <a:lnTo>
                  <a:pt x="27705" y="4995543"/>
                </a:lnTo>
                <a:lnTo>
                  <a:pt x="12477" y="4921082"/>
                </a:lnTo>
                <a:lnTo>
                  <a:pt x="3160" y="4844636"/>
                </a:lnTo>
                <a:lnTo>
                  <a:pt x="0" y="4766449"/>
                </a:lnTo>
                <a:lnTo>
                  <a:pt x="0" y="953262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2541524" y="312585"/>
            <a:ext cx="504222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Risk Değerl</a:t>
            </a:r>
            <a:r>
              <a:rPr sz="28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ndirme</a:t>
            </a:r>
            <a:r>
              <a:rPr sz="2800" b="1" spc="-1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Yönetmeliği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00888" y="1364234"/>
            <a:ext cx="294816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b="1" spc="0" baseline="2730" dirty="0">
                <a:latin typeface="Calibri"/>
                <a:cs typeface="Calibri"/>
              </a:rPr>
              <a:t>l)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71219" y="1364234"/>
            <a:ext cx="1487677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latin typeface="Calibri"/>
                <a:cs typeface="Calibri"/>
              </a:rPr>
              <a:t>İ</a:t>
            </a:r>
            <a:r>
              <a:rPr sz="4500" spc="-50" baseline="2730" dirty="0">
                <a:latin typeface="Calibri"/>
                <a:cs typeface="Calibri"/>
              </a:rPr>
              <a:t>ş</a:t>
            </a:r>
            <a:r>
              <a:rPr sz="4500" spc="-39" baseline="2730" dirty="0">
                <a:latin typeface="Calibri"/>
                <a:cs typeface="Calibri"/>
              </a:rPr>
              <a:t>y</a:t>
            </a:r>
            <a:r>
              <a:rPr sz="4500" spc="0" baseline="2730" dirty="0">
                <a:latin typeface="Calibri"/>
                <a:cs typeface="Calibri"/>
              </a:rPr>
              <a:t>erin</a:t>
            </a:r>
            <a:r>
              <a:rPr sz="4500" spc="-9" baseline="2730" dirty="0">
                <a:latin typeface="Calibri"/>
                <a:cs typeface="Calibri"/>
              </a:rPr>
              <a:t>d</a:t>
            </a:r>
            <a:r>
              <a:rPr sz="4500" spc="0" baseline="2730" dirty="0">
                <a:latin typeface="Calibri"/>
                <a:cs typeface="Calibri"/>
              </a:rPr>
              <a:t>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434336" y="1364234"/>
            <a:ext cx="1507790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latin typeface="Calibri"/>
                <a:cs typeface="Calibri"/>
              </a:rPr>
              <a:t>m</a:t>
            </a:r>
            <a:r>
              <a:rPr sz="4500" spc="-19" baseline="2730" dirty="0">
                <a:latin typeface="Calibri"/>
                <a:cs typeface="Calibri"/>
              </a:rPr>
              <a:t>e</a:t>
            </a:r>
            <a:r>
              <a:rPr sz="4500" spc="-29" baseline="2730" dirty="0">
                <a:latin typeface="Calibri"/>
                <a:cs typeface="Calibri"/>
              </a:rPr>
              <a:t>y</a:t>
            </a:r>
            <a:r>
              <a:rPr sz="4500" spc="0" baseline="2730" dirty="0">
                <a:latin typeface="Calibri"/>
                <a:cs typeface="Calibri"/>
              </a:rPr>
              <a:t>dana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017772" y="1364234"/>
            <a:ext cx="923565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-29" baseline="2730" dirty="0">
                <a:latin typeface="Calibri"/>
                <a:cs typeface="Calibri"/>
              </a:rPr>
              <a:t>g</a:t>
            </a:r>
            <a:r>
              <a:rPr sz="4500" spc="0" baseline="2730" dirty="0">
                <a:latin typeface="Calibri"/>
                <a:cs typeface="Calibri"/>
              </a:rPr>
              <a:t>el</a:t>
            </a:r>
            <a:r>
              <a:rPr sz="4500" spc="-9" baseline="2730" dirty="0">
                <a:latin typeface="Calibri"/>
                <a:cs typeface="Calibri"/>
              </a:rPr>
              <a:t>e</a:t>
            </a:r>
            <a:r>
              <a:rPr sz="4500" spc="0" baseline="2730" dirty="0">
                <a:latin typeface="Calibri"/>
                <a:cs typeface="Calibri"/>
              </a:rPr>
              <a:t>n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016754" y="1364234"/>
            <a:ext cx="977745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latin typeface="Calibri"/>
                <a:cs typeface="Calibri"/>
              </a:rPr>
              <a:t>an</a:t>
            </a:r>
            <a:r>
              <a:rPr sz="4500" spc="-34" baseline="2730" dirty="0">
                <a:latin typeface="Calibri"/>
                <a:cs typeface="Calibri"/>
              </a:rPr>
              <a:t>c</a:t>
            </a:r>
            <a:r>
              <a:rPr sz="4500" spc="0" baseline="2730" dirty="0">
                <a:latin typeface="Calibri"/>
                <a:cs typeface="Calibri"/>
              </a:rPr>
              <a:t>ak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070092" y="1364234"/>
            <a:ext cx="1696741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-50" baseline="2730" dirty="0">
                <a:latin typeface="Calibri"/>
                <a:cs typeface="Calibri"/>
              </a:rPr>
              <a:t>y</a:t>
            </a:r>
            <a:r>
              <a:rPr sz="4500" spc="0" baseline="2730" dirty="0">
                <a:latin typeface="Calibri"/>
                <a:cs typeface="Calibri"/>
              </a:rPr>
              <a:t>a</a:t>
            </a:r>
            <a:r>
              <a:rPr sz="4500" spc="-54" baseline="2730" dirty="0">
                <a:latin typeface="Calibri"/>
                <a:cs typeface="Calibri"/>
              </a:rPr>
              <a:t>r</a:t>
            </a:r>
            <a:r>
              <a:rPr sz="4500" spc="0" baseline="2730" dirty="0">
                <a:latin typeface="Calibri"/>
                <a:cs typeface="Calibri"/>
              </a:rPr>
              <a:t>alanma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842504" y="1364234"/>
            <a:ext cx="786258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-34" baseline="2730" dirty="0">
                <a:latin typeface="Calibri"/>
                <a:cs typeface="Calibri"/>
              </a:rPr>
              <a:t>v</a:t>
            </a:r>
            <a:r>
              <a:rPr sz="4500" spc="-14" baseline="2730" dirty="0">
                <a:latin typeface="Calibri"/>
                <a:cs typeface="Calibri"/>
              </a:rPr>
              <a:t>e</a:t>
            </a:r>
            <a:r>
              <a:rPr sz="4500" spc="-50" baseline="2730" dirty="0">
                <a:latin typeface="Calibri"/>
                <a:cs typeface="Calibri"/>
              </a:rPr>
              <a:t>y</a:t>
            </a:r>
            <a:r>
              <a:rPr sz="4500" spc="0" baseline="2730" dirty="0">
                <a:latin typeface="Calibri"/>
                <a:cs typeface="Calibri"/>
              </a:rPr>
              <a:t>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00888" y="1821497"/>
            <a:ext cx="1065842" cy="4066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latin typeface="Calibri"/>
                <a:cs typeface="Calibri"/>
              </a:rPr>
              <a:t>ölüme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787144" y="1821497"/>
            <a:ext cx="1061396" cy="4066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latin typeface="Calibri"/>
                <a:cs typeface="Calibri"/>
              </a:rPr>
              <a:t>n</a:t>
            </a:r>
            <a:r>
              <a:rPr sz="4500" spc="-9" baseline="2730" dirty="0">
                <a:latin typeface="Calibri"/>
                <a:cs typeface="Calibri"/>
              </a:rPr>
              <a:t>e</a:t>
            </a:r>
            <a:r>
              <a:rPr sz="4500" spc="0" baseline="2730" dirty="0">
                <a:latin typeface="Calibri"/>
                <a:cs typeface="Calibri"/>
              </a:rPr>
              <a:t>den</a:t>
            </a:r>
            <a:endParaRPr sz="3000" dirty="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068320" y="1821497"/>
            <a:ext cx="1413545" cy="4066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latin typeface="Calibri"/>
                <a:cs typeface="Calibri"/>
              </a:rPr>
              <a:t>olmadığı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702048" y="1821497"/>
            <a:ext cx="943015" cy="4066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latin typeface="Calibri"/>
                <a:cs typeface="Calibri"/>
              </a:rPr>
              <a:t>halde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864352" y="1821497"/>
            <a:ext cx="891227" cy="4066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latin typeface="Calibri"/>
                <a:cs typeface="Calibri"/>
              </a:rPr>
              <a:t>i</a:t>
            </a:r>
            <a:r>
              <a:rPr sz="4500" spc="-50" baseline="2730" dirty="0">
                <a:latin typeface="Calibri"/>
                <a:cs typeface="Calibri"/>
              </a:rPr>
              <a:t>ş</a:t>
            </a:r>
            <a:r>
              <a:rPr sz="4500" spc="-39" baseline="2730" dirty="0">
                <a:latin typeface="Calibri"/>
                <a:cs typeface="Calibri"/>
              </a:rPr>
              <a:t>y</a:t>
            </a:r>
            <a:r>
              <a:rPr sz="4500" spc="0" baseline="2730" dirty="0">
                <a:latin typeface="Calibri"/>
                <a:cs typeface="Calibri"/>
              </a:rPr>
              <a:t>eri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974585" y="1821497"/>
            <a:ext cx="424597" cy="4066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-50" baseline="2730" dirty="0">
                <a:latin typeface="Calibri"/>
                <a:cs typeface="Calibri"/>
              </a:rPr>
              <a:t>ya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626858" y="1821497"/>
            <a:ext cx="464488" cy="4066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-4" baseline="2730" dirty="0">
                <a:latin typeface="Calibri"/>
                <a:cs typeface="Calibri"/>
              </a:rPr>
              <a:t>da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11133" y="1821497"/>
            <a:ext cx="317705" cy="4066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-4" baseline="2730" dirty="0">
                <a:latin typeface="Calibri"/>
                <a:cs typeface="Calibri"/>
              </a:rPr>
              <a:t>iş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00888" y="2278888"/>
            <a:ext cx="1994027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latin typeface="Calibri"/>
                <a:cs typeface="Calibri"/>
              </a:rPr>
              <a:t>eki</a:t>
            </a:r>
            <a:r>
              <a:rPr sz="4500" spc="-9" baseline="2730" dirty="0">
                <a:latin typeface="Calibri"/>
                <a:cs typeface="Calibri"/>
              </a:rPr>
              <a:t>p</a:t>
            </a:r>
            <a:r>
              <a:rPr sz="4500" spc="0" baseline="2730" dirty="0">
                <a:latin typeface="Calibri"/>
                <a:cs typeface="Calibri"/>
              </a:rPr>
              <a:t>manının</a:t>
            </a:r>
            <a:endParaRPr sz="3000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13406" y="2278888"/>
            <a:ext cx="1025526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-44" baseline="2730" dirty="0">
                <a:latin typeface="Calibri"/>
                <a:cs typeface="Calibri"/>
              </a:rPr>
              <a:t>z</a:t>
            </a:r>
            <a:r>
              <a:rPr sz="4500" spc="0" baseline="2730" dirty="0">
                <a:latin typeface="Calibri"/>
                <a:cs typeface="Calibri"/>
              </a:rPr>
              <a:t>a</a:t>
            </a:r>
            <a:r>
              <a:rPr sz="4500" spc="-59" baseline="2730" dirty="0">
                <a:latin typeface="Calibri"/>
                <a:cs typeface="Calibri"/>
              </a:rPr>
              <a:t>r</a:t>
            </a:r>
            <a:r>
              <a:rPr sz="4500" spc="0" baseline="2730" dirty="0">
                <a:latin typeface="Calibri"/>
                <a:cs typeface="Calibri"/>
              </a:rPr>
              <a:t>a</a:t>
            </a:r>
            <a:r>
              <a:rPr sz="4500" spc="-59" baseline="2730" dirty="0">
                <a:latin typeface="Calibri"/>
                <a:cs typeface="Calibri"/>
              </a:rPr>
              <a:t>r</a:t>
            </a:r>
            <a:r>
              <a:rPr sz="4500" spc="0" baseline="2730" dirty="0">
                <a:latin typeface="Calibri"/>
                <a:cs typeface="Calibri"/>
              </a:rPr>
              <a:t>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757167" y="2278888"/>
            <a:ext cx="1875536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latin typeface="Calibri"/>
                <a:cs typeface="Calibri"/>
              </a:rPr>
              <a:t>uğ</a:t>
            </a:r>
            <a:r>
              <a:rPr sz="4500" spc="-69" baseline="2730" dirty="0">
                <a:latin typeface="Calibri"/>
                <a:cs typeface="Calibri"/>
              </a:rPr>
              <a:t>r</a:t>
            </a:r>
            <a:r>
              <a:rPr sz="4500" spc="0" baseline="2730" dirty="0">
                <a:latin typeface="Calibri"/>
                <a:cs typeface="Calibri"/>
              </a:rPr>
              <a:t>am</a:t>
            </a:r>
            <a:r>
              <a:rPr sz="4500" spc="4" baseline="2730" dirty="0">
                <a:latin typeface="Calibri"/>
                <a:cs typeface="Calibri"/>
              </a:rPr>
              <a:t>a</a:t>
            </a:r>
            <a:r>
              <a:rPr sz="4500" spc="0" baseline="2730" dirty="0">
                <a:latin typeface="Calibri"/>
                <a:cs typeface="Calibri"/>
              </a:rPr>
              <a:t>sına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751576" y="2278888"/>
            <a:ext cx="538544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-39" baseline="2730" dirty="0">
                <a:latin typeface="Calibri"/>
                <a:cs typeface="Calibri"/>
              </a:rPr>
              <a:t>y</a:t>
            </a:r>
            <a:r>
              <a:rPr sz="4500" spc="0" baseline="2730" dirty="0">
                <a:latin typeface="Calibri"/>
                <a:cs typeface="Calibri"/>
              </a:rPr>
              <a:t>ol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09182" y="2278888"/>
            <a:ext cx="804163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latin typeface="Calibri"/>
                <a:cs typeface="Calibri"/>
              </a:rPr>
              <a:t>a</a:t>
            </a:r>
            <a:r>
              <a:rPr sz="4500" spc="-34" baseline="2730" dirty="0">
                <a:latin typeface="Calibri"/>
                <a:cs typeface="Calibri"/>
              </a:rPr>
              <a:t>ç</a:t>
            </a:r>
            <a:r>
              <a:rPr sz="4500" spc="0" baseline="2730" dirty="0">
                <a:latin typeface="Calibri"/>
                <a:cs typeface="Calibri"/>
              </a:rPr>
              <a:t>an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31202" y="2278888"/>
            <a:ext cx="1297560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latin typeface="Calibri"/>
                <a:cs typeface="Calibri"/>
              </a:rPr>
              <a:t>ol</a:t>
            </a:r>
            <a:r>
              <a:rPr sz="4500" spc="-50" baseline="2730" dirty="0">
                <a:latin typeface="Calibri"/>
                <a:cs typeface="Calibri"/>
              </a:rPr>
              <a:t>a</a:t>
            </a:r>
            <a:r>
              <a:rPr sz="4500" spc="0" baseline="2730" dirty="0">
                <a:latin typeface="Calibri"/>
                <a:cs typeface="Calibri"/>
              </a:rPr>
              <a:t>yla</a:t>
            </a:r>
            <a:r>
              <a:rPr sz="4500" spc="-59" baseline="2730" dirty="0">
                <a:latin typeface="Calibri"/>
                <a:cs typeface="Calibri"/>
              </a:rPr>
              <a:t>r</a:t>
            </a:r>
            <a:r>
              <a:rPr sz="4500" spc="0" baseline="2730" dirty="0">
                <a:latin typeface="Calibri"/>
                <a:cs typeface="Calibri"/>
              </a:rPr>
              <a:t>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0888" y="2736088"/>
            <a:ext cx="2230288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latin typeface="Calibri"/>
                <a:cs typeface="Calibri"/>
              </a:rPr>
              <a:t>ilişkin</a:t>
            </a:r>
            <a:r>
              <a:rPr sz="4500" spc="-14" baseline="2730" dirty="0">
                <a:latin typeface="Calibri"/>
                <a:cs typeface="Calibri"/>
              </a:rPr>
              <a:t> </a:t>
            </a:r>
            <a:r>
              <a:rPr sz="4500" spc="-54" baseline="2730" dirty="0">
                <a:latin typeface="Calibri"/>
                <a:cs typeface="Calibri"/>
              </a:rPr>
              <a:t>k</a:t>
            </a:r>
            <a:r>
              <a:rPr sz="4500" spc="-50" baseline="2730" dirty="0">
                <a:latin typeface="Calibri"/>
                <a:cs typeface="Calibri"/>
              </a:rPr>
              <a:t>a</a:t>
            </a:r>
            <a:r>
              <a:rPr sz="4500" spc="0" baseline="2730" dirty="0">
                <a:latin typeface="Calibri"/>
                <a:cs typeface="Calibri"/>
              </a:rPr>
              <a:t>yıtla</a:t>
            </a:r>
            <a:r>
              <a:rPr sz="4500" spc="-304" baseline="2730" dirty="0">
                <a:latin typeface="Calibri"/>
                <a:cs typeface="Calibri"/>
              </a:rPr>
              <a:t>r</a:t>
            </a:r>
            <a:r>
              <a:rPr sz="4500" spc="0" baseline="2730" dirty="0">
                <a:latin typeface="Calibri"/>
                <a:cs typeface="Calibri"/>
              </a:rPr>
              <a:t>.</a:t>
            </a:r>
            <a:endParaRPr sz="30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0888" y="3650488"/>
            <a:ext cx="4475902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b="1" spc="4" baseline="2730" dirty="0">
                <a:latin typeface="Calibri"/>
                <a:cs typeface="Calibri"/>
              </a:rPr>
              <a:t>m</a:t>
            </a:r>
            <a:r>
              <a:rPr sz="4500" b="1" spc="0" baseline="2730" dirty="0">
                <a:latin typeface="Calibri"/>
                <a:cs typeface="Calibri"/>
              </a:rPr>
              <a:t>) </a:t>
            </a:r>
            <a:r>
              <a:rPr sz="4500" spc="0" baseline="2730" dirty="0">
                <a:latin typeface="Calibri"/>
                <a:cs typeface="Calibri"/>
              </a:rPr>
              <a:t>Ramak </a:t>
            </a:r>
            <a:r>
              <a:rPr sz="4500" spc="-54" baseline="2730" dirty="0">
                <a:latin typeface="Calibri"/>
                <a:cs typeface="Calibri"/>
              </a:rPr>
              <a:t>k</a:t>
            </a:r>
            <a:r>
              <a:rPr sz="4500" spc="0" baseline="2730" dirty="0">
                <a:latin typeface="Calibri"/>
                <a:cs typeface="Calibri"/>
              </a:rPr>
              <a:t>ala ol</a:t>
            </a:r>
            <a:r>
              <a:rPr sz="4500" spc="-50" baseline="2730" dirty="0">
                <a:latin typeface="Calibri"/>
                <a:cs typeface="Calibri"/>
              </a:rPr>
              <a:t>a</a:t>
            </a:r>
            <a:r>
              <a:rPr sz="4500" spc="0" baseline="2730" dirty="0">
                <a:latin typeface="Calibri"/>
                <a:cs typeface="Calibri"/>
              </a:rPr>
              <a:t>y </a:t>
            </a:r>
            <a:r>
              <a:rPr sz="4500" spc="-54" baseline="2730" dirty="0">
                <a:latin typeface="Calibri"/>
                <a:cs typeface="Calibri"/>
              </a:rPr>
              <a:t>k</a:t>
            </a:r>
            <a:r>
              <a:rPr sz="4500" spc="-50" baseline="2730" dirty="0">
                <a:latin typeface="Calibri"/>
                <a:cs typeface="Calibri"/>
              </a:rPr>
              <a:t>a</a:t>
            </a:r>
            <a:r>
              <a:rPr sz="4500" spc="0" baseline="2730" dirty="0">
                <a:latin typeface="Calibri"/>
                <a:cs typeface="Calibri"/>
              </a:rPr>
              <a:t>yıtlar</a:t>
            </a:r>
            <a:r>
              <a:rPr sz="4500" spc="-4" baseline="2730" dirty="0">
                <a:latin typeface="Calibri"/>
                <a:cs typeface="Calibri"/>
              </a:rPr>
              <a:t>ı</a:t>
            </a:r>
            <a:r>
              <a:rPr sz="4500" spc="0" baseline="2730" dirty="0">
                <a:latin typeface="Calibri"/>
                <a:cs typeface="Calibri"/>
              </a:rPr>
              <a:t>.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0888" y="4564888"/>
            <a:ext cx="5427894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b="1" spc="-4" baseline="2730" dirty="0">
                <a:latin typeface="Calibri"/>
                <a:cs typeface="Calibri"/>
              </a:rPr>
              <a:t>n</a:t>
            </a:r>
            <a:r>
              <a:rPr sz="4500" b="1" spc="0" baseline="2730" dirty="0">
                <a:latin typeface="Calibri"/>
                <a:cs typeface="Calibri"/>
              </a:rPr>
              <a:t>)</a:t>
            </a:r>
            <a:r>
              <a:rPr sz="4500" b="1" spc="9" baseline="2730" dirty="0">
                <a:latin typeface="Calibri"/>
                <a:cs typeface="Calibri"/>
              </a:rPr>
              <a:t> </a:t>
            </a:r>
            <a:r>
              <a:rPr sz="4500" spc="0" baseline="2730" dirty="0">
                <a:latin typeface="Calibri"/>
                <a:cs typeface="Calibri"/>
              </a:rPr>
              <a:t>Mal</a:t>
            </a:r>
            <a:r>
              <a:rPr sz="4500" spc="-59" baseline="2730" dirty="0">
                <a:latin typeface="Calibri"/>
                <a:cs typeface="Calibri"/>
              </a:rPr>
              <a:t>z</a:t>
            </a:r>
            <a:r>
              <a:rPr sz="4500" spc="0" baseline="2730" dirty="0">
                <a:latin typeface="Calibri"/>
                <a:cs typeface="Calibri"/>
              </a:rPr>
              <a:t>eme</a:t>
            </a:r>
            <a:r>
              <a:rPr sz="4500" spc="-14" baseline="2730" dirty="0">
                <a:latin typeface="Calibri"/>
                <a:cs typeface="Calibri"/>
              </a:rPr>
              <a:t> </a:t>
            </a:r>
            <a:r>
              <a:rPr sz="4500" spc="0" baseline="2730" dirty="0">
                <a:latin typeface="Calibri"/>
                <a:cs typeface="Calibri"/>
              </a:rPr>
              <a:t>gü</a:t>
            </a:r>
            <a:r>
              <a:rPr sz="4500" spc="-29" baseline="2730" dirty="0">
                <a:latin typeface="Calibri"/>
                <a:cs typeface="Calibri"/>
              </a:rPr>
              <a:t>v</a:t>
            </a:r>
            <a:r>
              <a:rPr sz="4500" spc="0" baseline="2730" dirty="0">
                <a:latin typeface="Calibri"/>
                <a:cs typeface="Calibri"/>
              </a:rPr>
              <a:t>enlik</a:t>
            </a:r>
            <a:r>
              <a:rPr sz="4500" spc="-25" baseline="2730" dirty="0">
                <a:latin typeface="Calibri"/>
                <a:cs typeface="Calibri"/>
              </a:rPr>
              <a:t> </a:t>
            </a:r>
            <a:r>
              <a:rPr sz="4500" spc="0" baseline="2730" dirty="0">
                <a:latin typeface="Calibri"/>
                <a:cs typeface="Calibri"/>
              </a:rPr>
              <a:t>bilgi</a:t>
            </a:r>
            <a:r>
              <a:rPr sz="4500" spc="-9" baseline="2730" dirty="0">
                <a:latin typeface="Calibri"/>
                <a:cs typeface="Calibri"/>
              </a:rPr>
              <a:t> </a:t>
            </a:r>
            <a:r>
              <a:rPr sz="4500" spc="-64" baseline="2730" dirty="0">
                <a:latin typeface="Calibri"/>
                <a:cs typeface="Calibri"/>
              </a:rPr>
              <a:t>f</a:t>
            </a:r>
            <a:r>
              <a:rPr sz="4500" spc="0" baseline="2730" dirty="0">
                <a:latin typeface="Calibri"/>
                <a:cs typeface="Calibri"/>
              </a:rPr>
              <a:t>ormları.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0888" y="5479542"/>
            <a:ext cx="406065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b="1" spc="0" baseline="2730" dirty="0">
                <a:latin typeface="Calibri"/>
                <a:cs typeface="Calibri"/>
              </a:rPr>
              <a:t>o)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51636" y="5479542"/>
            <a:ext cx="1076896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latin typeface="Calibri"/>
                <a:cs typeface="Calibri"/>
              </a:rPr>
              <a:t>Or</a:t>
            </a:r>
            <a:r>
              <a:rPr sz="4500" spc="-39" baseline="2730" dirty="0">
                <a:latin typeface="Calibri"/>
                <a:cs typeface="Calibri"/>
              </a:rPr>
              <a:t>t</a:t>
            </a:r>
            <a:r>
              <a:rPr sz="4500" spc="0" baseline="2730" dirty="0">
                <a:latin typeface="Calibri"/>
                <a:cs typeface="Calibri"/>
              </a:rPr>
              <a:t>am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73960" y="5479542"/>
            <a:ext cx="435058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-34" baseline="2730" dirty="0">
                <a:latin typeface="Calibri"/>
                <a:cs typeface="Calibri"/>
              </a:rPr>
              <a:t>ve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57474" y="5479542"/>
            <a:ext cx="1006475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latin typeface="Calibri"/>
                <a:cs typeface="Calibri"/>
              </a:rPr>
              <a:t>kişisel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07154" y="5479542"/>
            <a:ext cx="1624823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latin typeface="Calibri"/>
                <a:cs typeface="Calibri"/>
              </a:rPr>
              <a:t>ma</a:t>
            </a:r>
            <a:r>
              <a:rPr sz="4500" spc="9" baseline="2730" dirty="0">
                <a:latin typeface="Calibri"/>
                <a:cs typeface="Calibri"/>
              </a:rPr>
              <a:t>r</a:t>
            </a:r>
            <a:r>
              <a:rPr sz="4500" spc="0" baseline="2730" dirty="0">
                <a:latin typeface="Calibri"/>
                <a:cs typeface="Calibri"/>
              </a:rPr>
              <a:t>uzi</a:t>
            </a:r>
            <a:r>
              <a:rPr sz="4500" spc="-29" baseline="2730" dirty="0">
                <a:latin typeface="Calibri"/>
                <a:cs typeface="Calibri"/>
              </a:rPr>
              <a:t>y</a:t>
            </a:r>
            <a:r>
              <a:rPr sz="4500" spc="-14" baseline="2730" dirty="0">
                <a:latin typeface="Calibri"/>
                <a:cs typeface="Calibri"/>
              </a:rPr>
              <a:t>e</a:t>
            </a:r>
            <a:r>
              <a:rPr sz="4500" spc="0" baseline="2730" dirty="0">
                <a:latin typeface="Calibri"/>
                <a:cs typeface="Calibri"/>
              </a:rPr>
              <a:t>t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75832" y="5479542"/>
            <a:ext cx="1071245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latin typeface="Calibri"/>
                <a:cs typeface="Calibri"/>
              </a:rPr>
              <a:t>dü</a:t>
            </a:r>
            <a:r>
              <a:rPr sz="4500" spc="-64" baseline="2730" dirty="0">
                <a:latin typeface="Calibri"/>
                <a:cs typeface="Calibri"/>
              </a:rPr>
              <a:t>z</a:t>
            </a:r>
            <a:r>
              <a:rPr sz="4500" spc="-29" baseline="2730" dirty="0">
                <a:latin typeface="Calibri"/>
                <a:cs typeface="Calibri"/>
              </a:rPr>
              <a:t>e</a:t>
            </a:r>
            <a:r>
              <a:rPr sz="4500" spc="0" baseline="2730" dirty="0">
                <a:latin typeface="Calibri"/>
                <a:cs typeface="Calibri"/>
              </a:rPr>
              <a:t>yi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91806" y="5479542"/>
            <a:ext cx="1036574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latin typeface="Calibri"/>
                <a:cs typeface="Calibri"/>
              </a:rPr>
              <a:t>ölçüm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0888" y="5936742"/>
            <a:ext cx="1581572" cy="4063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latin typeface="Calibri"/>
                <a:cs typeface="Calibri"/>
              </a:rPr>
              <a:t>son</a:t>
            </a:r>
            <a:r>
              <a:rPr sz="4500" spc="9" baseline="2730" dirty="0">
                <a:latin typeface="Calibri"/>
                <a:cs typeface="Calibri"/>
              </a:rPr>
              <a:t>u</a:t>
            </a:r>
            <a:r>
              <a:rPr sz="4500" spc="0" baseline="2730" dirty="0">
                <a:latin typeface="Calibri"/>
                <a:cs typeface="Calibri"/>
              </a:rPr>
              <a:t>çları.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27974" y="6463538"/>
            <a:ext cx="202133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sz="1800" spc="0" baseline="2275" dirty="0">
                <a:solidFill>
                  <a:srgbClr val="888888"/>
                </a:solidFill>
                <a:latin typeface="Calibri"/>
                <a:cs typeface="Calibri"/>
              </a:rPr>
              <a:t>23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9" name="Resim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4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42875" y="1295400"/>
            <a:ext cx="8786876" cy="4870450"/>
          </a:xfrm>
          <a:custGeom>
            <a:avLst/>
            <a:gdLst/>
            <a:ahLst/>
            <a:cxnLst/>
            <a:rect l="l" t="t" r="r" b="b"/>
            <a:pathLst>
              <a:path w="8786876" h="4870450">
                <a:moveTo>
                  <a:pt x="0" y="811784"/>
                </a:moveTo>
                <a:lnTo>
                  <a:pt x="0" y="4058666"/>
                </a:lnTo>
                <a:lnTo>
                  <a:pt x="2690" y="4125246"/>
                </a:lnTo>
                <a:lnTo>
                  <a:pt x="10624" y="4190344"/>
                </a:lnTo>
                <a:lnTo>
                  <a:pt x="23591" y="4253751"/>
                </a:lnTo>
                <a:lnTo>
                  <a:pt x="41383" y="4315257"/>
                </a:lnTo>
                <a:lnTo>
                  <a:pt x="63791" y="4374654"/>
                </a:lnTo>
                <a:lnTo>
                  <a:pt x="90606" y="4431732"/>
                </a:lnTo>
                <a:lnTo>
                  <a:pt x="121619" y="4486284"/>
                </a:lnTo>
                <a:lnTo>
                  <a:pt x="156622" y="4538100"/>
                </a:lnTo>
                <a:lnTo>
                  <a:pt x="195404" y="4586971"/>
                </a:lnTo>
                <a:lnTo>
                  <a:pt x="237758" y="4632688"/>
                </a:lnTo>
                <a:lnTo>
                  <a:pt x="283474" y="4675043"/>
                </a:lnTo>
                <a:lnTo>
                  <a:pt x="332344" y="4713826"/>
                </a:lnTo>
                <a:lnTo>
                  <a:pt x="384158" y="4748829"/>
                </a:lnTo>
                <a:lnTo>
                  <a:pt x="438708" y="4779842"/>
                </a:lnTo>
                <a:lnTo>
                  <a:pt x="495785" y="4806657"/>
                </a:lnTo>
                <a:lnTo>
                  <a:pt x="555179" y="4829065"/>
                </a:lnTo>
                <a:lnTo>
                  <a:pt x="616683" y="4846858"/>
                </a:lnTo>
                <a:lnTo>
                  <a:pt x="680086" y="4859825"/>
                </a:lnTo>
                <a:lnTo>
                  <a:pt x="745181" y="4867759"/>
                </a:lnTo>
                <a:lnTo>
                  <a:pt x="811758" y="4870450"/>
                </a:lnTo>
                <a:lnTo>
                  <a:pt x="7975092" y="4870450"/>
                </a:lnTo>
                <a:lnTo>
                  <a:pt x="8041667" y="4867759"/>
                </a:lnTo>
                <a:lnTo>
                  <a:pt x="8106761" y="4859825"/>
                </a:lnTo>
                <a:lnTo>
                  <a:pt x="8170164" y="4846858"/>
                </a:lnTo>
                <a:lnTo>
                  <a:pt x="8231668" y="4829065"/>
                </a:lnTo>
                <a:lnTo>
                  <a:pt x="8291064" y="4806657"/>
                </a:lnTo>
                <a:lnTo>
                  <a:pt x="8348142" y="4779842"/>
                </a:lnTo>
                <a:lnTo>
                  <a:pt x="8402693" y="4748829"/>
                </a:lnTo>
                <a:lnTo>
                  <a:pt x="8454509" y="4713826"/>
                </a:lnTo>
                <a:lnTo>
                  <a:pt x="8503381" y="4675043"/>
                </a:lnTo>
                <a:lnTo>
                  <a:pt x="8549100" y="4632688"/>
                </a:lnTo>
                <a:lnTo>
                  <a:pt x="8591456" y="4586971"/>
                </a:lnTo>
                <a:lnTo>
                  <a:pt x="8630241" y="4538100"/>
                </a:lnTo>
                <a:lnTo>
                  <a:pt x="8665245" y="4486284"/>
                </a:lnTo>
                <a:lnTo>
                  <a:pt x="8696261" y="4431732"/>
                </a:lnTo>
                <a:lnTo>
                  <a:pt x="8723078" y="4374654"/>
                </a:lnTo>
                <a:lnTo>
                  <a:pt x="8745488" y="4315257"/>
                </a:lnTo>
                <a:lnTo>
                  <a:pt x="8763281" y="4253751"/>
                </a:lnTo>
                <a:lnTo>
                  <a:pt x="8776250" y="4190344"/>
                </a:lnTo>
                <a:lnTo>
                  <a:pt x="8784184" y="4125246"/>
                </a:lnTo>
                <a:lnTo>
                  <a:pt x="8786876" y="4058666"/>
                </a:lnTo>
                <a:lnTo>
                  <a:pt x="8786876" y="811784"/>
                </a:lnTo>
                <a:lnTo>
                  <a:pt x="8784184" y="745208"/>
                </a:lnTo>
                <a:lnTo>
                  <a:pt x="8776250" y="680114"/>
                </a:lnTo>
                <a:lnTo>
                  <a:pt x="8763281" y="616711"/>
                </a:lnTo>
                <a:lnTo>
                  <a:pt x="8745488" y="555207"/>
                </a:lnTo>
                <a:lnTo>
                  <a:pt x="8723078" y="495811"/>
                </a:lnTo>
                <a:lnTo>
                  <a:pt x="8696261" y="438733"/>
                </a:lnTo>
                <a:lnTo>
                  <a:pt x="8665245" y="384182"/>
                </a:lnTo>
                <a:lnTo>
                  <a:pt x="8630241" y="332366"/>
                </a:lnTo>
                <a:lnTo>
                  <a:pt x="8591456" y="283494"/>
                </a:lnTo>
                <a:lnTo>
                  <a:pt x="8549100" y="237775"/>
                </a:lnTo>
                <a:lnTo>
                  <a:pt x="8503381" y="195419"/>
                </a:lnTo>
                <a:lnTo>
                  <a:pt x="8454509" y="156634"/>
                </a:lnTo>
                <a:lnTo>
                  <a:pt x="8402693" y="121630"/>
                </a:lnTo>
                <a:lnTo>
                  <a:pt x="8348142" y="90614"/>
                </a:lnTo>
                <a:lnTo>
                  <a:pt x="8291064" y="63797"/>
                </a:lnTo>
                <a:lnTo>
                  <a:pt x="8231668" y="41387"/>
                </a:lnTo>
                <a:lnTo>
                  <a:pt x="8170164" y="23594"/>
                </a:lnTo>
                <a:lnTo>
                  <a:pt x="8106761" y="10625"/>
                </a:lnTo>
                <a:lnTo>
                  <a:pt x="8041667" y="2691"/>
                </a:lnTo>
                <a:lnTo>
                  <a:pt x="7975092" y="0"/>
                </a:lnTo>
                <a:lnTo>
                  <a:pt x="811758" y="0"/>
                </a:lnTo>
                <a:lnTo>
                  <a:pt x="745181" y="2691"/>
                </a:lnTo>
                <a:lnTo>
                  <a:pt x="680086" y="10625"/>
                </a:lnTo>
                <a:lnTo>
                  <a:pt x="616683" y="23594"/>
                </a:lnTo>
                <a:lnTo>
                  <a:pt x="555179" y="41387"/>
                </a:lnTo>
                <a:lnTo>
                  <a:pt x="495785" y="63797"/>
                </a:lnTo>
                <a:lnTo>
                  <a:pt x="438708" y="90614"/>
                </a:lnTo>
                <a:lnTo>
                  <a:pt x="384158" y="121630"/>
                </a:lnTo>
                <a:lnTo>
                  <a:pt x="332344" y="156634"/>
                </a:lnTo>
                <a:lnTo>
                  <a:pt x="283474" y="195419"/>
                </a:lnTo>
                <a:lnTo>
                  <a:pt x="237758" y="237775"/>
                </a:lnTo>
                <a:lnTo>
                  <a:pt x="195404" y="283494"/>
                </a:lnTo>
                <a:lnTo>
                  <a:pt x="156622" y="332366"/>
                </a:lnTo>
                <a:lnTo>
                  <a:pt x="121619" y="384182"/>
                </a:lnTo>
                <a:lnTo>
                  <a:pt x="90606" y="438733"/>
                </a:lnTo>
                <a:lnTo>
                  <a:pt x="63791" y="495811"/>
                </a:lnTo>
                <a:lnTo>
                  <a:pt x="41383" y="555207"/>
                </a:lnTo>
                <a:lnTo>
                  <a:pt x="23591" y="616711"/>
                </a:lnTo>
                <a:lnTo>
                  <a:pt x="10624" y="680114"/>
                </a:lnTo>
                <a:lnTo>
                  <a:pt x="2690" y="745208"/>
                </a:lnTo>
                <a:lnTo>
                  <a:pt x="0" y="8117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2875" y="1295400"/>
            <a:ext cx="8786876" cy="4870450"/>
          </a:xfrm>
          <a:custGeom>
            <a:avLst/>
            <a:gdLst/>
            <a:ahLst/>
            <a:cxnLst/>
            <a:rect l="l" t="t" r="r" b="b"/>
            <a:pathLst>
              <a:path w="8786876" h="4870450">
                <a:moveTo>
                  <a:pt x="0" y="811784"/>
                </a:moveTo>
                <a:lnTo>
                  <a:pt x="2690" y="745208"/>
                </a:lnTo>
                <a:lnTo>
                  <a:pt x="10624" y="680114"/>
                </a:lnTo>
                <a:lnTo>
                  <a:pt x="23591" y="616711"/>
                </a:lnTo>
                <a:lnTo>
                  <a:pt x="41383" y="555207"/>
                </a:lnTo>
                <a:lnTo>
                  <a:pt x="63791" y="495811"/>
                </a:lnTo>
                <a:lnTo>
                  <a:pt x="90606" y="438733"/>
                </a:lnTo>
                <a:lnTo>
                  <a:pt x="121619" y="384182"/>
                </a:lnTo>
                <a:lnTo>
                  <a:pt x="156622" y="332366"/>
                </a:lnTo>
                <a:lnTo>
                  <a:pt x="195404" y="283494"/>
                </a:lnTo>
                <a:lnTo>
                  <a:pt x="237758" y="237775"/>
                </a:lnTo>
                <a:lnTo>
                  <a:pt x="283474" y="195419"/>
                </a:lnTo>
                <a:lnTo>
                  <a:pt x="332344" y="156634"/>
                </a:lnTo>
                <a:lnTo>
                  <a:pt x="384158" y="121630"/>
                </a:lnTo>
                <a:lnTo>
                  <a:pt x="438708" y="90614"/>
                </a:lnTo>
                <a:lnTo>
                  <a:pt x="495785" y="63797"/>
                </a:lnTo>
                <a:lnTo>
                  <a:pt x="555179" y="41387"/>
                </a:lnTo>
                <a:lnTo>
                  <a:pt x="616683" y="23594"/>
                </a:lnTo>
                <a:lnTo>
                  <a:pt x="680086" y="10625"/>
                </a:lnTo>
                <a:lnTo>
                  <a:pt x="745181" y="2691"/>
                </a:lnTo>
                <a:lnTo>
                  <a:pt x="811758" y="0"/>
                </a:lnTo>
                <a:lnTo>
                  <a:pt x="7975092" y="0"/>
                </a:lnTo>
                <a:lnTo>
                  <a:pt x="8041667" y="2691"/>
                </a:lnTo>
                <a:lnTo>
                  <a:pt x="8106761" y="10625"/>
                </a:lnTo>
                <a:lnTo>
                  <a:pt x="8170164" y="23594"/>
                </a:lnTo>
                <a:lnTo>
                  <a:pt x="8231668" y="41387"/>
                </a:lnTo>
                <a:lnTo>
                  <a:pt x="8291064" y="63797"/>
                </a:lnTo>
                <a:lnTo>
                  <a:pt x="8348142" y="90614"/>
                </a:lnTo>
                <a:lnTo>
                  <a:pt x="8402693" y="121630"/>
                </a:lnTo>
                <a:lnTo>
                  <a:pt x="8454509" y="156634"/>
                </a:lnTo>
                <a:lnTo>
                  <a:pt x="8503381" y="195419"/>
                </a:lnTo>
                <a:lnTo>
                  <a:pt x="8549100" y="237775"/>
                </a:lnTo>
                <a:lnTo>
                  <a:pt x="8591456" y="283494"/>
                </a:lnTo>
                <a:lnTo>
                  <a:pt x="8630241" y="332366"/>
                </a:lnTo>
                <a:lnTo>
                  <a:pt x="8665245" y="384182"/>
                </a:lnTo>
                <a:lnTo>
                  <a:pt x="8696261" y="438733"/>
                </a:lnTo>
                <a:lnTo>
                  <a:pt x="8723078" y="495811"/>
                </a:lnTo>
                <a:lnTo>
                  <a:pt x="8745488" y="555207"/>
                </a:lnTo>
                <a:lnTo>
                  <a:pt x="8763281" y="616711"/>
                </a:lnTo>
                <a:lnTo>
                  <a:pt x="8776250" y="680114"/>
                </a:lnTo>
                <a:lnTo>
                  <a:pt x="8784184" y="745208"/>
                </a:lnTo>
                <a:lnTo>
                  <a:pt x="8786876" y="811784"/>
                </a:lnTo>
                <a:lnTo>
                  <a:pt x="8786876" y="4058666"/>
                </a:lnTo>
                <a:lnTo>
                  <a:pt x="8784184" y="4125246"/>
                </a:lnTo>
                <a:lnTo>
                  <a:pt x="8776250" y="4190344"/>
                </a:lnTo>
                <a:lnTo>
                  <a:pt x="8763281" y="4253751"/>
                </a:lnTo>
                <a:lnTo>
                  <a:pt x="8745488" y="4315257"/>
                </a:lnTo>
                <a:lnTo>
                  <a:pt x="8723078" y="4374654"/>
                </a:lnTo>
                <a:lnTo>
                  <a:pt x="8696261" y="4431732"/>
                </a:lnTo>
                <a:lnTo>
                  <a:pt x="8665245" y="4486284"/>
                </a:lnTo>
                <a:lnTo>
                  <a:pt x="8630241" y="4538100"/>
                </a:lnTo>
                <a:lnTo>
                  <a:pt x="8591456" y="4586971"/>
                </a:lnTo>
                <a:lnTo>
                  <a:pt x="8549100" y="4632688"/>
                </a:lnTo>
                <a:lnTo>
                  <a:pt x="8503381" y="4675043"/>
                </a:lnTo>
                <a:lnTo>
                  <a:pt x="8454509" y="4713826"/>
                </a:lnTo>
                <a:lnTo>
                  <a:pt x="8402693" y="4748829"/>
                </a:lnTo>
                <a:lnTo>
                  <a:pt x="8348142" y="4779842"/>
                </a:lnTo>
                <a:lnTo>
                  <a:pt x="8291064" y="4806657"/>
                </a:lnTo>
                <a:lnTo>
                  <a:pt x="8231668" y="4829065"/>
                </a:lnTo>
                <a:lnTo>
                  <a:pt x="8170164" y="4846858"/>
                </a:lnTo>
                <a:lnTo>
                  <a:pt x="8106761" y="4859825"/>
                </a:lnTo>
                <a:lnTo>
                  <a:pt x="8041667" y="4867759"/>
                </a:lnTo>
                <a:lnTo>
                  <a:pt x="7975092" y="4870450"/>
                </a:lnTo>
                <a:lnTo>
                  <a:pt x="811758" y="4870450"/>
                </a:lnTo>
                <a:lnTo>
                  <a:pt x="745181" y="4867759"/>
                </a:lnTo>
                <a:lnTo>
                  <a:pt x="680086" y="4859825"/>
                </a:lnTo>
                <a:lnTo>
                  <a:pt x="616683" y="4846858"/>
                </a:lnTo>
                <a:lnTo>
                  <a:pt x="555179" y="4829065"/>
                </a:lnTo>
                <a:lnTo>
                  <a:pt x="495785" y="4806657"/>
                </a:lnTo>
                <a:lnTo>
                  <a:pt x="438708" y="4779842"/>
                </a:lnTo>
                <a:lnTo>
                  <a:pt x="384158" y="4748829"/>
                </a:lnTo>
                <a:lnTo>
                  <a:pt x="332344" y="4713826"/>
                </a:lnTo>
                <a:lnTo>
                  <a:pt x="283474" y="4675043"/>
                </a:lnTo>
                <a:lnTo>
                  <a:pt x="237758" y="4632688"/>
                </a:lnTo>
                <a:lnTo>
                  <a:pt x="195404" y="4586971"/>
                </a:lnTo>
                <a:lnTo>
                  <a:pt x="156622" y="4538100"/>
                </a:lnTo>
                <a:lnTo>
                  <a:pt x="121619" y="4486284"/>
                </a:lnTo>
                <a:lnTo>
                  <a:pt x="90606" y="4431732"/>
                </a:lnTo>
                <a:lnTo>
                  <a:pt x="63791" y="4374654"/>
                </a:lnTo>
                <a:lnTo>
                  <a:pt x="41383" y="4315257"/>
                </a:lnTo>
                <a:lnTo>
                  <a:pt x="23591" y="4253751"/>
                </a:lnTo>
                <a:lnTo>
                  <a:pt x="10624" y="4190344"/>
                </a:lnTo>
                <a:lnTo>
                  <a:pt x="2690" y="4125246"/>
                </a:lnTo>
                <a:lnTo>
                  <a:pt x="0" y="4058666"/>
                </a:lnTo>
                <a:lnTo>
                  <a:pt x="0" y="811784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541524" y="312585"/>
            <a:ext cx="3131293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Risk Değerl</a:t>
            </a:r>
            <a:r>
              <a:rPr sz="28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ndirme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666633" y="312585"/>
            <a:ext cx="191711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Yönetmeliği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9486" y="1649285"/>
            <a:ext cx="468650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b="1" spc="-4" baseline="3120" dirty="0">
                <a:latin typeface="Calibri"/>
                <a:cs typeface="Calibri"/>
              </a:rPr>
              <a:t>ö)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416558" y="1649285"/>
            <a:ext cx="1066764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-194" baseline="3120" dirty="0">
                <a:latin typeface="Calibri"/>
                <a:cs typeface="Calibri"/>
              </a:rPr>
              <a:t>V</a:t>
            </a:r>
            <a:r>
              <a:rPr sz="5250" spc="0" baseline="3120" dirty="0">
                <a:latin typeface="Calibri"/>
                <a:cs typeface="Calibri"/>
              </a:rPr>
              <a:t>a</a:t>
            </a:r>
            <a:r>
              <a:rPr sz="5250" spc="-50" baseline="3120" dirty="0">
                <a:latin typeface="Calibri"/>
                <a:cs typeface="Calibri"/>
              </a:rPr>
              <a:t>r</a:t>
            </a:r>
            <a:r>
              <a:rPr sz="5250" spc="0" baseline="3120" dirty="0">
                <a:latin typeface="Calibri"/>
                <a:cs typeface="Calibri"/>
              </a:rPr>
              <a:t>sa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971038" y="1649285"/>
            <a:ext cx="984433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daha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442714" y="1649285"/>
            <a:ext cx="968534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önce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898896" y="1649285"/>
            <a:ext cx="1567377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-54" baseline="3120" dirty="0">
                <a:latin typeface="Calibri"/>
                <a:cs typeface="Calibri"/>
              </a:rPr>
              <a:t>y</a:t>
            </a:r>
            <a:r>
              <a:rPr sz="5250" spc="0" baseline="3120" dirty="0">
                <a:latin typeface="Calibri"/>
                <a:cs typeface="Calibri"/>
              </a:rPr>
              <a:t>apılmış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954264" y="1649285"/>
            <a:ext cx="724566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risk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9486" y="2182685"/>
            <a:ext cx="5153626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de</a:t>
            </a:r>
            <a:r>
              <a:rPr sz="5250" spc="-34" baseline="3120" dirty="0">
                <a:latin typeface="Calibri"/>
                <a:cs typeface="Calibri"/>
              </a:rPr>
              <a:t>ğ</a:t>
            </a:r>
            <a:r>
              <a:rPr sz="5250" spc="0" baseline="3120" dirty="0">
                <a:latin typeface="Calibri"/>
                <a:cs typeface="Calibri"/>
              </a:rPr>
              <a:t>erlendi</a:t>
            </a:r>
            <a:r>
              <a:rPr sz="5250" spc="-9" baseline="3120" dirty="0">
                <a:latin typeface="Calibri"/>
                <a:cs typeface="Calibri"/>
              </a:rPr>
              <a:t>r</a:t>
            </a:r>
            <a:r>
              <a:rPr sz="5250" spc="0" baseline="3120" dirty="0">
                <a:latin typeface="Calibri"/>
                <a:cs typeface="Calibri"/>
              </a:rPr>
              <a:t>mesi</a:t>
            </a:r>
            <a:r>
              <a:rPr sz="5250" spc="9" baseline="3120" dirty="0">
                <a:latin typeface="Calibri"/>
                <a:cs typeface="Calibri"/>
              </a:rPr>
              <a:t> </a:t>
            </a:r>
            <a:r>
              <a:rPr sz="5250" spc="-29" baseline="3120" dirty="0">
                <a:latin typeface="Calibri"/>
                <a:cs typeface="Calibri"/>
              </a:rPr>
              <a:t>ç</a:t>
            </a:r>
            <a:r>
              <a:rPr sz="5250" spc="0" baseline="3120" dirty="0">
                <a:latin typeface="Calibri"/>
                <a:cs typeface="Calibri"/>
              </a:rPr>
              <a:t>alışmalar</a:t>
            </a:r>
            <a:r>
              <a:rPr sz="5250" spc="-9" baseline="3120" dirty="0">
                <a:latin typeface="Calibri"/>
                <a:cs typeface="Calibri"/>
              </a:rPr>
              <a:t>ı</a:t>
            </a:r>
            <a:r>
              <a:rPr sz="5250" spc="0" baseline="3120" dirty="0">
                <a:latin typeface="Calibri"/>
                <a:cs typeface="Calibri"/>
              </a:rPr>
              <a:t>.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9486" y="3249485"/>
            <a:ext cx="4092160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b="1" spc="0" baseline="3120" dirty="0">
                <a:latin typeface="Calibri"/>
                <a:cs typeface="Calibri"/>
              </a:rPr>
              <a:t>p) </a:t>
            </a:r>
            <a:r>
              <a:rPr sz="5250" spc="0" baseline="3120" dirty="0">
                <a:latin typeface="Calibri"/>
                <a:cs typeface="Calibri"/>
              </a:rPr>
              <a:t>Acil</a:t>
            </a:r>
            <a:r>
              <a:rPr sz="5250" spc="-14" baseline="3120" dirty="0">
                <a:latin typeface="Calibri"/>
                <a:cs typeface="Calibri"/>
              </a:rPr>
              <a:t> </a:t>
            </a:r>
            <a:r>
              <a:rPr sz="5250" spc="0" baseline="3120" dirty="0">
                <a:latin typeface="Calibri"/>
                <a:cs typeface="Calibri"/>
              </a:rPr>
              <a:t>durum planlar</a:t>
            </a:r>
            <a:r>
              <a:rPr sz="5250" spc="-4" baseline="3120" dirty="0">
                <a:latin typeface="Calibri"/>
                <a:cs typeface="Calibri"/>
              </a:rPr>
              <a:t>ı</a:t>
            </a:r>
            <a:r>
              <a:rPr sz="5250" spc="0" baseline="3120" dirty="0">
                <a:latin typeface="Calibri"/>
                <a:cs typeface="Calibri"/>
              </a:rPr>
              <a:t>.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9486" y="4316539"/>
            <a:ext cx="388398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b="1" spc="0" baseline="3120" dirty="0">
                <a:latin typeface="Calibri"/>
                <a:cs typeface="Calibri"/>
              </a:rPr>
              <a:t>r)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95172" y="4316539"/>
            <a:ext cx="1124464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Sağlık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66950" y="4316539"/>
            <a:ext cx="502268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-44" baseline="3120" dirty="0">
                <a:latin typeface="Calibri"/>
                <a:cs typeface="Calibri"/>
              </a:rPr>
              <a:t>ve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22270" y="4316539"/>
            <a:ext cx="1590922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gü</a:t>
            </a:r>
            <a:r>
              <a:rPr sz="5250" spc="-39" baseline="3120" dirty="0">
                <a:latin typeface="Calibri"/>
                <a:cs typeface="Calibri"/>
              </a:rPr>
              <a:t>v</a:t>
            </a:r>
            <a:r>
              <a:rPr sz="5250" spc="0" baseline="3120" dirty="0">
                <a:latin typeface="Calibri"/>
                <a:cs typeface="Calibri"/>
              </a:rPr>
              <a:t>enlik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59122" y="4316539"/>
            <a:ext cx="975642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planı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80786" y="4316539"/>
            <a:ext cx="503792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-39" baseline="3120" dirty="0">
                <a:latin typeface="Calibri"/>
                <a:cs typeface="Calibri"/>
              </a:rPr>
              <a:t>ve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36106" y="4316539"/>
            <a:ext cx="2245196" cy="10030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1198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p</a:t>
            </a:r>
            <a:r>
              <a:rPr sz="5250" spc="-39" baseline="3120" dirty="0">
                <a:latin typeface="Calibri"/>
                <a:cs typeface="Calibri"/>
              </a:rPr>
              <a:t>a</a:t>
            </a:r>
            <a:r>
              <a:rPr sz="5250" spc="0" baseline="3120" dirty="0">
                <a:latin typeface="Calibri"/>
                <a:cs typeface="Calibri"/>
              </a:rPr>
              <a:t>tlamadan</a:t>
            </a:r>
            <a:endParaRPr sz="3500">
              <a:latin typeface="Calibri"/>
              <a:cs typeface="Calibri"/>
            </a:endParaRPr>
          </a:p>
          <a:p>
            <a:pPr marL="57912">
              <a:lnSpc>
                <a:spcPts val="4200"/>
              </a:lnSpc>
              <a:spcBef>
                <a:spcPts val="26"/>
              </a:spcBef>
            </a:pPr>
            <a:r>
              <a:rPr sz="5250" spc="0" baseline="1560" dirty="0">
                <a:latin typeface="Calibri"/>
                <a:cs typeface="Calibri"/>
              </a:rPr>
              <a:t>i</a:t>
            </a:r>
            <a:r>
              <a:rPr sz="5250" spc="-64" baseline="1560" dirty="0">
                <a:latin typeface="Calibri"/>
                <a:cs typeface="Calibri"/>
              </a:rPr>
              <a:t>ş</a:t>
            </a:r>
            <a:r>
              <a:rPr sz="5250" spc="-39" baseline="1560" dirty="0">
                <a:latin typeface="Calibri"/>
                <a:cs typeface="Calibri"/>
              </a:rPr>
              <a:t>y</a:t>
            </a:r>
            <a:r>
              <a:rPr sz="5250" spc="0" baseline="1560" dirty="0">
                <a:latin typeface="Calibri"/>
                <a:cs typeface="Calibri"/>
              </a:rPr>
              <a:t>erlerinde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9486" y="4849939"/>
            <a:ext cx="1703242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-119" baseline="3120" dirty="0">
                <a:latin typeface="Calibri"/>
                <a:cs typeface="Calibri"/>
              </a:rPr>
              <a:t>k</a:t>
            </a:r>
            <a:r>
              <a:rPr sz="5250" spc="0" baseline="3120" dirty="0">
                <a:latin typeface="Calibri"/>
                <a:cs typeface="Calibri"/>
              </a:rPr>
              <a:t>oru</a:t>
            </a:r>
            <a:r>
              <a:rPr sz="5250" spc="9" baseline="3120" dirty="0">
                <a:latin typeface="Calibri"/>
                <a:cs typeface="Calibri"/>
              </a:rPr>
              <a:t>n</a:t>
            </a:r>
            <a:r>
              <a:rPr sz="5250" spc="0" baseline="3120" dirty="0">
                <a:latin typeface="Calibri"/>
                <a:cs typeface="Calibri"/>
              </a:rPr>
              <a:t>ma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07336" y="4849939"/>
            <a:ext cx="2780863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dokümanı </a:t>
            </a:r>
            <a:r>
              <a:rPr sz="5250" spc="279" baseline="3120" dirty="0">
                <a:latin typeface="Calibri"/>
                <a:cs typeface="Calibri"/>
              </a:rPr>
              <a:t> </a:t>
            </a:r>
            <a:r>
              <a:rPr sz="5250" spc="0" baseline="3120" dirty="0">
                <a:latin typeface="Calibri"/>
                <a:cs typeface="Calibri"/>
              </a:rPr>
              <a:t>gibi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29860" y="4849939"/>
            <a:ext cx="1108020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beli</a:t>
            </a:r>
            <a:r>
              <a:rPr sz="5250" spc="-9" baseline="3120" dirty="0">
                <a:latin typeface="Calibri"/>
                <a:cs typeface="Calibri"/>
              </a:rPr>
              <a:t>r</a:t>
            </a:r>
            <a:r>
              <a:rPr sz="5250" spc="0" baseline="3120" dirty="0">
                <a:latin typeface="Calibri"/>
                <a:cs typeface="Calibri"/>
              </a:rPr>
              <a:t>li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9486" y="5383339"/>
            <a:ext cx="6242016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hazırlanması</a:t>
            </a:r>
            <a:r>
              <a:rPr sz="5250" spc="9" baseline="3120" dirty="0">
                <a:latin typeface="Calibri"/>
                <a:cs typeface="Calibri"/>
              </a:rPr>
              <a:t> </a:t>
            </a:r>
            <a:r>
              <a:rPr sz="5250" spc="-34" baseline="3120" dirty="0">
                <a:latin typeface="Calibri"/>
                <a:cs typeface="Calibri"/>
              </a:rPr>
              <a:t>g</a:t>
            </a:r>
            <a:r>
              <a:rPr sz="5250" spc="0" baseline="3120" dirty="0">
                <a:latin typeface="Calibri"/>
                <a:cs typeface="Calibri"/>
              </a:rPr>
              <a:t>e</a:t>
            </a:r>
            <a:r>
              <a:rPr sz="5250" spc="-50" baseline="3120" dirty="0">
                <a:latin typeface="Calibri"/>
                <a:cs typeface="Calibri"/>
              </a:rPr>
              <a:t>r</a:t>
            </a:r>
            <a:r>
              <a:rPr sz="5250" spc="0" baseline="3120" dirty="0">
                <a:latin typeface="Calibri"/>
                <a:cs typeface="Calibri"/>
              </a:rPr>
              <a:t>e</a:t>
            </a:r>
            <a:r>
              <a:rPr sz="5250" spc="-119" baseline="3120" dirty="0">
                <a:latin typeface="Calibri"/>
                <a:cs typeface="Calibri"/>
              </a:rPr>
              <a:t>k</a:t>
            </a:r>
            <a:r>
              <a:rPr sz="5250" spc="0" baseline="3120" dirty="0">
                <a:latin typeface="Calibri"/>
                <a:cs typeface="Calibri"/>
              </a:rPr>
              <a:t>en dokümanla</a:t>
            </a:r>
            <a:r>
              <a:rPr sz="5250" spc="-359" baseline="3120" dirty="0">
                <a:latin typeface="Calibri"/>
                <a:cs typeface="Calibri"/>
              </a:rPr>
              <a:t>r</a:t>
            </a:r>
            <a:r>
              <a:rPr sz="5250" spc="0" baseline="3120" dirty="0">
                <a:latin typeface="Calibri"/>
                <a:cs typeface="Calibri"/>
              </a:rPr>
              <a:t>.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27974" y="6463538"/>
            <a:ext cx="202133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sz="1800" spc="0" baseline="2275" dirty="0">
                <a:solidFill>
                  <a:srgbClr val="888888"/>
                </a:solidFill>
                <a:latin typeface="Calibri"/>
                <a:cs typeface="Calibri"/>
              </a:rPr>
              <a:t>24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27" name="Resim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  <p:pic>
        <p:nvPicPr>
          <p:cNvPr id="28" name="Resim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353" y="159658"/>
            <a:ext cx="874810" cy="874810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min\AppData\Local\Packages\Microsoft.Windows.Photos_8wekyb3d8bbwe\TempState\ShareServiceTempFolder\TEHLİKE TANIMLAMA VE RİSK DEĞERLENDİRMEAKIŞ ŞEMASI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2390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72596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min\AppData\Local\Packages\Microsoft.Windows.Photos_8wekyb3d8bbwe\TempState\ShareServiceTempFolder\TEHLİKE BELİRLEME ANKET FORMU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04800"/>
            <a:ext cx="54102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273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2875" y="981075"/>
            <a:ext cx="8821801" cy="5737225"/>
          </a:xfrm>
          <a:custGeom>
            <a:avLst/>
            <a:gdLst/>
            <a:ahLst/>
            <a:cxnLst/>
            <a:rect l="l" t="t" r="r" b="b"/>
            <a:pathLst>
              <a:path w="8821801" h="5737225">
                <a:moveTo>
                  <a:pt x="0" y="956183"/>
                </a:moveTo>
                <a:lnTo>
                  <a:pt x="0" y="4781003"/>
                </a:lnTo>
                <a:lnTo>
                  <a:pt x="3169" y="4859428"/>
                </a:lnTo>
                <a:lnTo>
                  <a:pt x="12515" y="4936107"/>
                </a:lnTo>
                <a:lnTo>
                  <a:pt x="27790" y="5010794"/>
                </a:lnTo>
                <a:lnTo>
                  <a:pt x="48749" y="5083242"/>
                </a:lnTo>
                <a:lnTo>
                  <a:pt x="75144" y="5153207"/>
                </a:lnTo>
                <a:lnTo>
                  <a:pt x="106732" y="5220441"/>
                </a:lnTo>
                <a:lnTo>
                  <a:pt x="143264" y="5284699"/>
                </a:lnTo>
                <a:lnTo>
                  <a:pt x="184495" y="5345734"/>
                </a:lnTo>
                <a:lnTo>
                  <a:pt x="230180" y="5403301"/>
                </a:lnTo>
                <a:lnTo>
                  <a:pt x="280071" y="5457153"/>
                </a:lnTo>
                <a:lnTo>
                  <a:pt x="333923" y="5507044"/>
                </a:lnTo>
                <a:lnTo>
                  <a:pt x="391490" y="5552729"/>
                </a:lnTo>
                <a:lnTo>
                  <a:pt x="452525" y="5593960"/>
                </a:lnTo>
                <a:lnTo>
                  <a:pt x="516783" y="5630492"/>
                </a:lnTo>
                <a:lnTo>
                  <a:pt x="584017" y="5662080"/>
                </a:lnTo>
                <a:lnTo>
                  <a:pt x="653982" y="5688475"/>
                </a:lnTo>
                <a:lnTo>
                  <a:pt x="726430" y="5709434"/>
                </a:lnTo>
                <a:lnTo>
                  <a:pt x="801117" y="5724709"/>
                </a:lnTo>
                <a:lnTo>
                  <a:pt x="877796" y="5734055"/>
                </a:lnTo>
                <a:lnTo>
                  <a:pt x="956221" y="5737225"/>
                </a:lnTo>
                <a:lnTo>
                  <a:pt x="7865491" y="5737225"/>
                </a:lnTo>
                <a:lnTo>
                  <a:pt x="7943928" y="5734055"/>
                </a:lnTo>
                <a:lnTo>
                  <a:pt x="8020618" y="5724709"/>
                </a:lnTo>
                <a:lnTo>
                  <a:pt x="8095315" y="5709434"/>
                </a:lnTo>
                <a:lnTo>
                  <a:pt x="8167773" y="5688475"/>
                </a:lnTo>
                <a:lnTo>
                  <a:pt x="8237745" y="5662080"/>
                </a:lnTo>
                <a:lnTo>
                  <a:pt x="8304987" y="5630492"/>
                </a:lnTo>
                <a:lnTo>
                  <a:pt x="8369250" y="5593960"/>
                </a:lnTo>
                <a:lnTo>
                  <a:pt x="8430291" y="5552729"/>
                </a:lnTo>
                <a:lnTo>
                  <a:pt x="8487862" y="5507044"/>
                </a:lnTo>
                <a:lnTo>
                  <a:pt x="8541718" y="5457153"/>
                </a:lnTo>
                <a:lnTo>
                  <a:pt x="8591612" y="5403301"/>
                </a:lnTo>
                <a:lnTo>
                  <a:pt x="8637299" y="5345734"/>
                </a:lnTo>
                <a:lnTo>
                  <a:pt x="8678532" y="5284699"/>
                </a:lnTo>
                <a:lnTo>
                  <a:pt x="8715066" y="5220441"/>
                </a:lnTo>
                <a:lnTo>
                  <a:pt x="8746654" y="5153207"/>
                </a:lnTo>
                <a:lnTo>
                  <a:pt x="8773051" y="5083242"/>
                </a:lnTo>
                <a:lnTo>
                  <a:pt x="8794010" y="5010794"/>
                </a:lnTo>
                <a:lnTo>
                  <a:pt x="8809285" y="4936107"/>
                </a:lnTo>
                <a:lnTo>
                  <a:pt x="8818631" y="4859428"/>
                </a:lnTo>
                <a:lnTo>
                  <a:pt x="8821801" y="4781003"/>
                </a:lnTo>
                <a:lnTo>
                  <a:pt x="8821801" y="956183"/>
                </a:lnTo>
                <a:lnTo>
                  <a:pt x="8818631" y="877763"/>
                </a:lnTo>
                <a:lnTo>
                  <a:pt x="8809285" y="801089"/>
                </a:lnTo>
                <a:lnTo>
                  <a:pt x="8794010" y="726407"/>
                </a:lnTo>
                <a:lnTo>
                  <a:pt x="8773051" y="653962"/>
                </a:lnTo>
                <a:lnTo>
                  <a:pt x="8746654" y="584001"/>
                </a:lnTo>
                <a:lnTo>
                  <a:pt x="8715066" y="516770"/>
                </a:lnTo>
                <a:lnTo>
                  <a:pt x="8678532" y="452515"/>
                </a:lnTo>
                <a:lnTo>
                  <a:pt x="8637299" y="391482"/>
                </a:lnTo>
                <a:lnTo>
                  <a:pt x="8591612" y="333917"/>
                </a:lnTo>
                <a:lnTo>
                  <a:pt x="8541718" y="280066"/>
                </a:lnTo>
                <a:lnTo>
                  <a:pt x="8487862" y="230176"/>
                </a:lnTo>
                <a:lnTo>
                  <a:pt x="8430291" y="184493"/>
                </a:lnTo>
                <a:lnTo>
                  <a:pt x="8369250" y="143262"/>
                </a:lnTo>
                <a:lnTo>
                  <a:pt x="8304987" y="106731"/>
                </a:lnTo>
                <a:lnTo>
                  <a:pt x="8237745" y="75144"/>
                </a:lnTo>
                <a:lnTo>
                  <a:pt x="8167773" y="48748"/>
                </a:lnTo>
                <a:lnTo>
                  <a:pt x="8095315" y="27790"/>
                </a:lnTo>
                <a:lnTo>
                  <a:pt x="8020618" y="12515"/>
                </a:lnTo>
                <a:lnTo>
                  <a:pt x="7943928" y="3169"/>
                </a:lnTo>
                <a:lnTo>
                  <a:pt x="7865491" y="0"/>
                </a:lnTo>
                <a:lnTo>
                  <a:pt x="956221" y="0"/>
                </a:lnTo>
                <a:lnTo>
                  <a:pt x="877796" y="3169"/>
                </a:lnTo>
                <a:lnTo>
                  <a:pt x="801117" y="12515"/>
                </a:lnTo>
                <a:lnTo>
                  <a:pt x="726430" y="27790"/>
                </a:lnTo>
                <a:lnTo>
                  <a:pt x="653982" y="48748"/>
                </a:lnTo>
                <a:lnTo>
                  <a:pt x="584017" y="75144"/>
                </a:lnTo>
                <a:lnTo>
                  <a:pt x="516783" y="106731"/>
                </a:lnTo>
                <a:lnTo>
                  <a:pt x="452525" y="143262"/>
                </a:lnTo>
                <a:lnTo>
                  <a:pt x="391490" y="184493"/>
                </a:lnTo>
                <a:lnTo>
                  <a:pt x="333923" y="230176"/>
                </a:lnTo>
                <a:lnTo>
                  <a:pt x="280071" y="280066"/>
                </a:lnTo>
                <a:lnTo>
                  <a:pt x="230180" y="333917"/>
                </a:lnTo>
                <a:lnTo>
                  <a:pt x="184495" y="391482"/>
                </a:lnTo>
                <a:lnTo>
                  <a:pt x="143264" y="452515"/>
                </a:lnTo>
                <a:lnTo>
                  <a:pt x="106732" y="516770"/>
                </a:lnTo>
                <a:lnTo>
                  <a:pt x="75144" y="584001"/>
                </a:lnTo>
                <a:lnTo>
                  <a:pt x="48749" y="653962"/>
                </a:lnTo>
                <a:lnTo>
                  <a:pt x="27790" y="726407"/>
                </a:lnTo>
                <a:lnTo>
                  <a:pt x="12515" y="801089"/>
                </a:lnTo>
                <a:lnTo>
                  <a:pt x="3169" y="877763"/>
                </a:lnTo>
                <a:lnTo>
                  <a:pt x="0" y="9561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2875" y="981075"/>
            <a:ext cx="8821801" cy="5737225"/>
          </a:xfrm>
          <a:custGeom>
            <a:avLst/>
            <a:gdLst/>
            <a:ahLst/>
            <a:cxnLst/>
            <a:rect l="l" t="t" r="r" b="b"/>
            <a:pathLst>
              <a:path w="8821801" h="5737225">
                <a:moveTo>
                  <a:pt x="0" y="956183"/>
                </a:moveTo>
                <a:lnTo>
                  <a:pt x="3169" y="877763"/>
                </a:lnTo>
                <a:lnTo>
                  <a:pt x="12515" y="801089"/>
                </a:lnTo>
                <a:lnTo>
                  <a:pt x="27790" y="726407"/>
                </a:lnTo>
                <a:lnTo>
                  <a:pt x="48749" y="653962"/>
                </a:lnTo>
                <a:lnTo>
                  <a:pt x="75144" y="584001"/>
                </a:lnTo>
                <a:lnTo>
                  <a:pt x="106732" y="516770"/>
                </a:lnTo>
                <a:lnTo>
                  <a:pt x="143264" y="452515"/>
                </a:lnTo>
                <a:lnTo>
                  <a:pt x="184495" y="391482"/>
                </a:lnTo>
                <a:lnTo>
                  <a:pt x="230180" y="333917"/>
                </a:lnTo>
                <a:lnTo>
                  <a:pt x="280071" y="280066"/>
                </a:lnTo>
                <a:lnTo>
                  <a:pt x="333923" y="230176"/>
                </a:lnTo>
                <a:lnTo>
                  <a:pt x="391490" y="184493"/>
                </a:lnTo>
                <a:lnTo>
                  <a:pt x="452525" y="143262"/>
                </a:lnTo>
                <a:lnTo>
                  <a:pt x="516783" y="106731"/>
                </a:lnTo>
                <a:lnTo>
                  <a:pt x="584017" y="75144"/>
                </a:lnTo>
                <a:lnTo>
                  <a:pt x="653982" y="48748"/>
                </a:lnTo>
                <a:lnTo>
                  <a:pt x="726430" y="27790"/>
                </a:lnTo>
                <a:lnTo>
                  <a:pt x="801117" y="12515"/>
                </a:lnTo>
                <a:lnTo>
                  <a:pt x="877796" y="3169"/>
                </a:lnTo>
                <a:lnTo>
                  <a:pt x="956221" y="0"/>
                </a:lnTo>
                <a:lnTo>
                  <a:pt x="7865491" y="0"/>
                </a:lnTo>
                <a:lnTo>
                  <a:pt x="7943928" y="3169"/>
                </a:lnTo>
                <a:lnTo>
                  <a:pt x="8020618" y="12515"/>
                </a:lnTo>
                <a:lnTo>
                  <a:pt x="8095315" y="27790"/>
                </a:lnTo>
                <a:lnTo>
                  <a:pt x="8167773" y="48748"/>
                </a:lnTo>
                <a:lnTo>
                  <a:pt x="8237745" y="75144"/>
                </a:lnTo>
                <a:lnTo>
                  <a:pt x="8304987" y="106731"/>
                </a:lnTo>
                <a:lnTo>
                  <a:pt x="8369250" y="143262"/>
                </a:lnTo>
                <a:lnTo>
                  <a:pt x="8430291" y="184493"/>
                </a:lnTo>
                <a:lnTo>
                  <a:pt x="8487862" y="230176"/>
                </a:lnTo>
                <a:lnTo>
                  <a:pt x="8541718" y="280066"/>
                </a:lnTo>
                <a:lnTo>
                  <a:pt x="8591612" y="333917"/>
                </a:lnTo>
                <a:lnTo>
                  <a:pt x="8637299" y="391482"/>
                </a:lnTo>
                <a:lnTo>
                  <a:pt x="8678532" y="452515"/>
                </a:lnTo>
                <a:lnTo>
                  <a:pt x="8715066" y="516770"/>
                </a:lnTo>
                <a:lnTo>
                  <a:pt x="8746654" y="584001"/>
                </a:lnTo>
                <a:lnTo>
                  <a:pt x="8773051" y="653962"/>
                </a:lnTo>
                <a:lnTo>
                  <a:pt x="8794010" y="726407"/>
                </a:lnTo>
                <a:lnTo>
                  <a:pt x="8809285" y="801089"/>
                </a:lnTo>
                <a:lnTo>
                  <a:pt x="8818631" y="877763"/>
                </a:lnTo>
                <a:lnTo>
                  <a:pt x="8821801" y="956183"/>
                </a:lnTo>
                <a:lnTo>
                  <a:pt x="8821801" y="4781003"/>
                </a:lnTo>
                <a:lnTo>
                  <a:pt x="8818631" y="4859428"/>
                </a:lnTo>
                <a:lnTo>
                  <a:pt x="8809285" y="4936107"/>
                </a:lnTo>
                <a:lnTo>
                  <a:pt x="8794010" y="5010794"/>
                </a:lnTo>
                <a:lnTo>
                  <a:pt x="8773051" y="5083242"/>
                </a:lnTo>
                <a:lnTo>
                  <a:pt x="8746654" y="5153207"/>
                </a:lnTo>
                <a:lnTo>
                  <a:pt x="8715066" y="5220441"/>
                </a:lnTo>
                <a:lnTo>
                  <a:pt x="8678532" y="5284699"/>
                </a:lnTo>
                <a:lnTo>
                  <a:pt x="8637299" y="5345734"/>
                </a:lnTo>
                <a:lnTo>
                  <a:pt x="8591612" y="5403301"/>
                </a:lnTo>
                <a:lnTo>
                  <a:pt x="8541718" y="5457153"/>
                </a:lnTo>
                <a:lnTo>
                  <a:pt x="8487862" y="5507044"/>
                </a:lnTo>
                <a:lnTo>
                  <a:pt x="8430291" y="5552729"/>
                </a:lnTo>
                <a:lnTo>
                  <a:pt x="8369250" y="5593960"/>
                </a:lnTo>
                <a:lnTo>
                  <a:pt x="8304987" y="5630492"/>
                </a:lnTo>
                <a:lnTo>
                  <a:pt x="8237745" y="5662080"/>
                </a:lnTo>
                <a:lnTo>
                  <a:pt x="8167773" y="5688475"/>
                </a:lnTo>
                <a:lnTo>
                  <a:pt x="8095315" y="5709434"/>
                </a:lnTo>
                <a:lnTo>
                  <a:pt x="8020618" y="5724709"/>
                </a:lnTo>
                <a:lnTo>
                  <a:pt x="7943928" y="5734055"/>
                </a:lnTo>
                <a:lnTo>
                  <a:pt x="7865491" y="5737225"/>
                </a:lnTo>
                <a:lnTo>
                  <a:pt x="956221" y="5737225"/>
                </a:lnTo>
                <a:lnTo>
                  <a:pt x="877796" y="5734055"/>
                </a:lnTo>
                <a:lnTo>
                  <a:pt x="801117" y="5724709"/>
                </a:lnTo>
                <a:lnTo>
                  <a:pt x="726430" y="5709434"/>
                </a:lnTo>
                <a:lnTo>
                  <a:pt x="653982" y="5688475"/>
                </a:lnTo>
                <a:lnTo>
                  <a:pt x="584017" y="5662080"/>
                </a:lnTo>
                <a:lnTo>
                  <a:pt x="516783" y="5630492"/>
                </a:lnTo>
                <a:lnTo>
                  <a:pt x="452525" y="5593960"/>
                </a:lnTo>
                <a:lnTo>
                  <a:pt x="391490" y="5552729"/>
                </a:lnTo>
                <a:lnTo>
                  <a:pt x="333923" y="5507044"/>
                </a:lnTo>
                <a:lnTo>
                  <a:pt x="280071" y="5457153"/>
                </a:lnTo>
                <a:lnTo>
                  <a:pt x="230180" y="5403301"/>
                </a:lnTo>
                <a:lnTo>
                  <a:pt x="184495" y="5345734"/>
                </a:lnTo>
                <a:lnTo>
                  <a:pt x="143264" y="5284699"/>
                </a:lnTo>
                <a:lnTo>
                  <a:pt x="106732" y="5220441"/>
                </a:lnTo>
                <a:lnTo>
                  <a:pt x="75144" y="5153207"/>
                </a:lnTo>
                <a:lnTo>
                  <a:pt x="48749" y="5083242"/>
                </a:lnTo>
                <a:lnTo>
                  <a:pt x="27790" y="5010794"/>
                </a:lnTo>
                <a:lnTo>
                  <a:pt x="12515" y="4936107"/>
                </a:lnTo>
                <a:lnTo>
                  <a:pt x="3169" y="4859428"/>
                </a:lnTo>
                <a:lnTo>
                  <a:pt x="0" y="4781003"/>
                </a:lnTo>
                <a:lnTo>
                  <a:pt x="0" y="956183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541524" y="312585"/>
            <a:ext cx="504222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Risk Değerl</a:t>
            </a:r>
            <a:r>
              <a:rPr sz="28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ndirme</a:t>
            </a:r>
            <a:r>
              <a:rPr sz="2800" b="1" spc="-1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Yönetmeliği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16584" y="1421638"/>
            <a:ext cx="1396999" cy="711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600"/>
              </a:lnSpc>
              <a:spcBef>
                <a:spcPts val="280"/>
              </a:spcBef>
            </a:pPr>
            <a:r>
              <a:rPr sz="8100" b="1" spc="0" baseline="3539" dirty="0">
                <a:latin typeface="Calibri"/>
                <a:cs typeface="Calibri"/>
              </a:rPr>
              <a:t>RİSK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40304" y="1421638"/>
            <a:ext cx="5554319" cy="15341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600"/>
              </a:lnSpc>
              <a:spcBef>
                <a:spcPts val="280"/>
              </a:spcBef>
            </a:pPr>
            <a:r>
              <a:rPr sz="8100" b="1" spc="0" baseline="3539" dirty="0">
                <a:latin typeface="Calibri"/>
                <a:cs typeface="Calibri"/>
              </a:rPr>
              <a:t>D</a:t>
            </a:r>
            <a:r>
              <a:rPr sz="8100" b="1" spc="-84" baseline="3539" dirty="0">
                <a:latin typeface="Calibri"/>
                <a:cs typeface="Calibri"/>
              </a:rPr>
              <a:t>E</a:t>
            </a:r>
            <a:r>
              <a:rPr sz="8100" b="1" spc="0" baseline="3539" dirty="0">
                <a:latin typeface="Calibri"/>
                <a:cs typeface="Calibri"/>
              </a:rPr>
              <a:t>ĞERLENDİRM</a:t>
            </a:r>
            <a:r>
              <a:rPr sz="8100" b="1" spc="-54" baseline="3539" dirty="0">
                <a:latin typeface="Calibri"/>
                <a:cs typeface="Calibri"/>
              </a:rPr>
              <a:t>E</a:t>
            </a:r>
            <a:r>
              <a:rPr sz="8100" b="1" spc="0" baseline="3539" dirty="0">
                <a:latin typeface="Calibri"/>
                <a:cs typeface="Calibri"/>
              </a:rPr>
              <a:t>Sİ</a:t>
            </a:r>
            <a:endParaRPr sz="5400" dirty="0">
              <a:latin typeface="Calibri"/>
              <a:cs typeface="Calibri"/>
            </a:endParaRPr>
          </a:p>
          <a:p>
            <a:pPr marL="39319" marR="102870">
              <a:lnSpc>
                <a:spcPts val="6480"/>
              </a:lnSpc>
              <a:spcBef>
                <a:spcPts val="43"/>
              </a:spcBef>
            </a:pPr>
            <a:r>
              <a:rPr sz="8100" b="1" spc="-204" baseline="1517" dirty="0">
                <a:latin typeface="Calibri"/>
                <a:cs typeface="Calibri"/>
              </a:rPr>
              <a:t>Y</a:t>
            </a:r>
            <a:r>
              <a:rPr sz="8100" b="1" spc="0" baseline="1517" dirty="0">
                <a:latin typeface="Calibri"/>
                <a:cs typeface="Calibri"/>
              </a:rPr>
              <a:t>ÖNETMELİĞİ</a:t>
            </a:r>
            <a:endParaRPr lang="tr-TR" sz="8100" b="1" baseline="1517" dirty="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504936" y="6463538"/>
            <a:ext cx="125501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sz="1800" spc="0" baseline="2275" dirty="0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5"/>
          <p:cNvSpPr txBox="1"/>
          <p:nvPr/>
        </p:nvSpPr>
        <p:spPr>
          <a:xfrm>
            <a:off x="1776615" y="3077997"/>
            <a:ext cx="5554319" cy="15341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9319" marR="102870">
              <a:lnSpc>
                <a:spcPts val="6480"/>
              </a:lnSpc>
              <a:spcBef>
                <a:spcPts val="43"/>
              </a:spcBef>
            </a:pPr>
            <a:r>
              <a:rPr lang="tr-TR" sz="3000" i="1" dirty="0"/>
              <a:t>Resmî Gazete Tarihi: 29.12.2012 Resmî Gazete Sayısı: 28512</a:t>
            </a:r>
            <a:endParaRPr sz="3000" dirty="0">
              <a:latin typeface="Calibri"/>
              <a:cs typeface="Calibri"/>
            </a:endParaRP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1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min\AppData\Local\Packages\Microsoft.Windows.Photos_8wekyb3d8bbwe\TempState\ShareServiceTempFolder\ÇALIŞMA ORTAMI GÖZETİM FORMU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1000"/>
            <a:ext cx="69342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55208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min\AppData\Local\Packages\Microsoft.Windows.Photos_8wekyb3d8bbwe\TempState\ShareServiceTempFolder\KONTROL LİSTESİ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33400"/>
            <a:ext cx="7143750" cy="6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68180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Emin\AppData\Local\Packages\Microsoft.Windows.Photos_8wekyb3d8bbwe\TempState\ShareServiceTempFolder\RAMAK KALA OLAY FORMU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"/>
            <a:ext cx="59436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32952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2875" y="1466850"/>
            <a:ext cx="8786876" cy="4443412"/>
          </a:xfrm>
          <a:custGeom>
            <a:avLst/>
            <a:gdLst/>
            <a:ahLst/>
            <a:cxnLst/>
            <a:rect l="l" t="t" r="r" b="b"/>
            <a:pathLst>
              <a:path w="8786876" h="4443412">
                <a:moveTo>
                  <a:pt x="0" y="740537"/>
                </a:moveTo>
                <a:lnTo>
                  <a:pt x="0" y="3702812"/>
                </a:lnTo>
                <a:lnTo>
                  <a:pt x="2455" y="3763558"/>
                </a:lnTo>
                <a:lnTo>
                  <a:pt x="9693" y="3822952"/>
                </a:lnTo>
                <a:lnTo>
                  <a:pt x="21523" y="3880801"/>
                </a:lnTo>
                <a:lnTo>
                  <a:pt x="37755" y="3936916"/>
                </a:lnTo>
                <a:lnTo>
                  <a:pt x="58198" y="3991105"/>
                </a:lnTo>
                <a:lnTo>
                  <a:pt x="82662" y="4043180"/>
                </a:lnTo>
                <a:lnTo>
                  <a:pt x="110956" y="4092948"/>
                </a:lnTo>
                <a:lnTo>
                  <a:pt x="142890" y="4140220"/>
                </a:lnTo>
                <a:lnTo>
                  <a:pt x="178272" y="4184805"/>
                </a:lnTo>
                <a:lnTo>
                  <a:pt x="216912" y="4226512"/>
                </a:lnTo>
                <a:lnTo>
                  <a:pt x="258620" y="4265151"/>
                </a:lnTo>
                <a:lnTo>
                  <a:pt x="303205" y="4300532"/>
                </a:lnTo>
                <a:lnTo>
                  <a:pt x="350477" y="4332464"/>
                </a:lnTo>
                <a:lnTo>
                  <a:pt x="400244" y="4360756"/>
                </a:lnTo>
                <a:lnTo>
                  <a:pt x="452317" y="4385218"/>
                </a:lnTo>
                <a:lnTo>
                  <a:pt x="506504" y="4405660"/>
                </a:lnTo>
                <a:lnTo>
                  <a:pt x="562615" y="4421891"/>
                </a:lnTo>
                <a:lnTo>
                  <a:pt x="620460" y="4433720"/>
                </a:lnTo>
                <a:lnTo>
                  <a:pt x="679847" y="4440957"/>
                </a:lnTo>
                <a:lnTo>
                  <a:pt x="740587" y="4443412"/>
                </a:lnTo>
                <a:lnTo>
                  <a:pt x="8046211" y="4443412"/>
                </a:lnTo>
                <a:lnTo>
                  <a:pt x="8106959" y="4440957"/>
                </a:lnTo>
                <a:lnTo>
                  <a:pt x="8166353" y="4433720"/>
                </a:lnTo>
                <a:lnTo>
                  <a:pt x="8224205" y="4421891"/>
                </a:lnTo>
                <a:lnTo>
                  <a:pt x="8280322" y="4405660"/>
                </a:lnTo>
                <a:lnTo>
                  <a:pt x="8334515" y="4385218"/>
                </a:lnTo>
                <a:lnTo>
                  <a:pt x="8386593" y="4360756"/>
                </a:lnTo>
                <a:lnTo>
                  <a:pt x="8436366" y="4332464"/>
                </a:lnTo>
                <a:lnTo>
                  <a:pt x="8483642" y="4300532"/>
                </a:lnTo>
                <a:lnTo>
                  <a:pt x="8528232" y="4265151"/>
                </a:lnTo>
                <a:lnTo>
                  <a:pt x="8569944" y="4226512"/>
                </a:lnTo>
                <a:lnTo>
                  <a:pt x="8608588" y="4184805"/>
                </a:lnTo>
                <a:lnTo>
                  <a:pt x="8643973" y="4140220"/>
                </a:lnTo>
                <a:lnTo>
                  <a:pt x="8675909" y="4092948"/>
                </a:lnTo>
                <a:lnTo>
                  <a:pt x="8704206" y="4043180"/>
                </a:lnTo>
                <a:lnTo>
                  <a:pt x="8728672" y="3991105"/>
                </a:lnTo>
                <a:lnTo>
                  <a:pt x="8749117" y="3936916"/>
                </a:lnTo>
                <a:lnTo>
                  <a:pt x="8765350" y="3880801"/>
                </a:lnTo>
                <a:lnTo>
                  <a:pt x="8777182" y="3822952"/>
                </a:lnTo>
                <a:lnTo>
                  <a:pt x="8784420" y="3763558"/>
                </a:lnTo>
                <a:lnTo>
                  <a:pt x="8786876" y="3702812"/>
                </a:lnTo>
                <a:lnTo>
                  <a:pt x="8786876" y="740537"/>
                </a:lnTo>
                <a:lnTo>
                  <a:pt x="8784420" y="679807"/>
                </a:lnTo>
                <a:lnTo>
                  <a:pt x="8777182" y="620429"/>
                </a:lnTo>
                <a:lnTo>
                  <a:pt x="8765350" y="562592"/>
                </a:lnTo>
                <a:lnTo>
                  <a:pt x="8749117" y="506488"/>
                </a:lnTo>
                <a:lnTo>
                  <a:pt x="8728672" y="452306"/>
                </a:lnTo>
                <a:lnTo>
                  <a:pt x="8704206" y="400238"/>
                </a:lnTo>
                <a:lnTo>
                  <a:pt x="8675909" y="350474"/>
                </a:lnTo>
                <a:lnTo>
                  <a:pt x="8643973" y="303205"/>
                </a:lnTo>
                <a:lnTo>
                  <a:pt x="8608588" y="258622"/>
                </a:lnTo>
                <a:lnTo>
                  <a:pt x="8569944" y="216916"/>
                </a:lnTo>
                <a:lnTo>
                  <a:pt x="8528232" y="178276"/>
                </a:lnTo>
                <a:lnTo>
                  <a:pt x="8483642" y="142894"/>
                </a:lnTo>
                <a:lnTo>
                  <a:pt x="8436366" y="110960"/>
                </a:lnTo>
                <a:lnTo>
                  <a:pt x="8386593" y="82666"/>
                </a:lnTo>
                <a:lnTo>
                  <a:pt x="8334515" y="58201"/>
                </a:lnTo>
                <a:lnTo>
                  <a:pt x="8280322" y="37757"/>
                </a:lnTo>
                <a:lnTo>
                  <a:pt x="8224205" y="21524"/>
                </a:lnTo>
                <a:lnTo>
                  <a:pt x="8166353" y="9693"/>
                </a:lnTo>
                <a:lnTo>
                  <a:pt x="8106959" y="2455"/>
                </a:lnTo>
                <a:lnTo>
                  <a:pt x="8046211" y="0"/>
                </a:lnTo>
                <a:lnTo>
                  <a:pt x="740587" y="0"/>
                </a:lnTo>
                <a:lnTo>
                  <a:pt x="679847" y="2455"/>
                </a:lnTo>
                <a:lnTo>
                  <a:pt x="620460" y="9693"/>
                </a:lnTo>
                <a:lnTo>
                  <a:pt x="562615" y="21524"/>
                </a:lnTo>
                <a:lnTo>
                  <a:pt x="506504" y="37757"/>
                </a:lnTo>
                <a:lnTo>
                  <a:pt x="452317" y="58201"/>
                </a:lnTo>
                <a:lnTo>
                  <a:pt x="400244" y="82666"/>
                </a:lnTo>
                <a:lnTo>
                  <a:pt x="350477" y="110960"/>
                </a:lnTo>
                <a:lnTo>
                  <a:pt x="303205" y="142894"/>
                </a:lnTo>
                <a:lnTo>
                  <a:pt x="258620" y="178276"/>
                </a:lnTo>
                <a:lnTo>
                  <a:pt x="216912" y="216916"/>
                </a:lnTo>
                <a:lnTo>
                  <a:pt x="178272" y="258622"/>
                </a:lnTo>
                <a:lnTo>
                  <a:pt x="142890" y="303205"/>
                </a:lnTo>
                <a:lnTo>
                  <a:pt x="110956" y="350474"/>
                </a:lnTo>
                <a:lnTo>
                  <a:pt x="82662" y="400238"/>
                </a:lnTo>
                <a:lnTo>
                  <a:pt x="58198" y="452306"/>
                </a:lnTo>
                <a:lnTo>
                  <a:pt x="37755" y="506488"/>
                </a:lnTo>
                <a:lnTo>
                  <a:pt x="21523" y="562592"/>
                </a:lnTo>
                <a:lnTo>
                  <a:pt x="9693" y="620429"/>
                </a:lnTo>
                <a:lnTo>
                  <a:pt x="2455" y="679807"/>
                </a:lnTo>
                <a:lnTo>
                  <a:pt x="0" y="7405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2875" y="1466850"/>
            <a:ext cx="8786876" cy="4443412"/>
          </a:xfrm>
          <a:custGeom>
            <a:avLst/>
            <a:gdLst/>
            <a:ahLst/>
            <a:cxnLst/>
            <a:rect l="l" t="t" r="r" b="b"/>
            <a:pathLst>
              <a:path w="8786876" h="4443412">
                <a:moveTo>
                  <a:pt x="0" y="740537"/>
                </a:moveTo>
                <a:lnTo>
                  <a:pt x="2455" y="679807"/>
                </a:lnTo>
                <a:lnTo>
                  <a:pt x="9693" y="620429"/>
                </a:lnTo>
                <a:lnTo>
                  <a:pt x="21523" y="562592"/>
                </a:lnTo>
                <a:lnTo>
                  <a:pt x="37755" y="506488"/>
                </a:lnTo>
                <a:lnTo>
                  <a:pt x="58198" y="452306"/>
                </a:lnTo>
                <a:lnTo>
                  <a:pt x="82662" y="400238"/>
                </a:lnTo>
                <a:lnTo>
                  <a:pt x="110956" y="350474"/>
                </a:lnTo>
                <a:lnTo>
                  <a:pt x="142890" y="303205"/>
                </a:lnTo>
                <a:lnTo>
                  <a:pt x="178272" y="258622"/>
                </a:lnTo>
                <a:lnTo>
                  <a:pt x="216912" y="216916"/>
                </a:lnTo>
                <a:lnTo>
                  <a:pt x="258620" y="178276"/>
                </a:lnTo>
                <a:lnTo>
                  <a:pt x="303205" y="142894"/>
                </a:lnTo>
                <a:lnTo>
                  <a:pt x="350477" y="110960"/>
                </a:lnTo>
                <a:lnTo>
                  <a:pt x="400244" y="82666"/>
                </a:lnTo>
                <a:lnTo>
                  <a:pt x="452317" y="58201"/>
                </a:lnTo>
                <a:lnTo>
                  <a:pt x="506504" y="37757"/>
                </a:lnTo>
                <a:lnTo>
                  <a:pt x="562615" y="21524"/>
                </a:lnTo>
                <a:lnTo>
                  <a:pt x="620460" y="9693"/>
                </a:lnTo>
                <a:lnTo>
                  <a:pt x="679847" y="2455"/>
                </a:lnTo>
                <a:lnTo>
                  <a:pt x="740587" y="0"/>
                </a:lnTo>
                <a:lnTo>
                  <a:pt x="8046211" y="0"/>
                </a:lnTo>
                <a:lnTo>
                  <a:pt x="8106959" y="2455"/>
                </a:lnTo>
                <a:lnTo>
                  <a:pt x="8166353" y="9693"/>
                </a:lnTo>
                <a:lnTo>
                  <a:pt x="8224205" y="21524"/>
                </a:lnTo>
                <a:lnTo>
                  <a:pt x="8280322" y="37757"/>
                </a:lnTo>
                <a:lnTo>
                  <a:pt x="8334515" y="58201"/>
                </a:lnTo>
                <a:lnTo>
                  <a:pt x="8386593" y="82666"/>
                </a:lnTo>
                <a:lnTo>
                  <a:pt x="8436366" y="110960"/>
                </a:lnTo>
                <a:lnTo>
                  <a:pt x="8483642" y="142894"/>
                </a:lnTo>
                <a:lnTo>
                  <a:pt x="8528232" y="178276"/>
                </a:lnTo>
                <a:lnTo>
                  <a:pt x="8569944" y="216916"/>
                </a:lnTo>
                <a:lnTo>
                  <a:pt x="8608588" y="258622"/>
                </a:lnTo>
                <a:lnTo>
                  <a:pt x="8643973" y="303205"/>
                </a:lnTo>
                <a:lnTo>
                  <a:pt x="8675909" y="350474"/>
                </a:lnTo>
                <a:lnTo>
                  <a:pt x="8704206" y="400238"/>
                </a:lnTo>
                <a:lnTo>
                  <a:pt x="8728672" y="452306"/>
                </a:lnTo>
                <a:lnTo>
                  <a:pt x="8749117" y="506488"/>
                </a:lnTo>
                <a:lnTo>
                  <a:pt x="8765350" y="562592"/>
                </a:lnTo>
                <a:lnTo>
                  <a:pt x="8777182" y="620429"/>
                </a:lnTo>
                <a:lnTo>
                  <a:pt x="8784420" y="679807"/>
                </a:lnTo>
                <a:lnTo>
                  <a:pt x="8786876" y="740537"/>
                </a:lnTo>
                <a:lnTo>
                  <a:pt x="8786876" y="3702812"/>
                </a:lnTo>
                <a:lnTo>
                  <a:pt x="8784420" y="3763558"/>
                </a:lnTo>
                <a:lnTo>
                  <a:pt x="8777182" y="3822952"/>
                </a:lnTo>
                <a:lnTo>
                  <a:pt x="8765350" y="3880801"/>
                </a:lnTo>
                <a:lnTo>
                  <a:pt x="8749117" y="3936916"/>
                </a:lnTo>
                <a:lnTo>
                  <a:pt x="8728672" y="3991105"/>
                </a:lnTo>
                <a:lnTo>
                  <a:pt x="8704206" y="4043180"/>
                </a:lnTo>
                <a:lnTo>
                  <a:pt x="8675909" y="4092948"/>
                </a:lnTo>
                <a:lnTo>
                  <a:pt x="8643973" y="4140220"/>
                </a:lnTo>
                <a:lnTo>
                  <a:pt x="8608588" y="4184805"/>
                </a:lnTo>
                <a:lnTo>
                  <a:pt x="8569944" y="4226512"/>
                </a:lnTo>
                <a:lnTo>
                  <a:pt x="8528232" y="4265151"/>
                </a:lnTo>
                <a:lnTo>
                  <a:pt x="8483642" y="4300532"/>
                </a:lnTo>
                <a:lnTo>
                  <a:pt x="8436366" y="4332464"/>
                </a:lnTo>
                <a:lnTo>
                  <a:pt x="8386593" y="4360756"/>
                </a:lnTo>
                <a:lnTo>
                  <a:pt x="8334515" y="4385218"/>
                </a:lnTo>
                <a:lnTo>
                  <a:pt x="8280322" y="4405660"/>
                </a:lnTo>
                <a:lnTo>
                  <a:pt x="8224205" y="4421891"/>
                </a:lnTo>
                <a:lnTo>
                  <a:pt x="8166353" y="4433720"/>
                </a:lnTo>
                <a:lnTo>
                  <a:pt x="8106959" y="4440957"/>
                </a:lnTo>
                <a:lnTo>
                  <a:pt x="8046211" y="4443412"/>
                </a:lnTo>
                <a:lnTo>
                  <a:pt x="740587" y="4443412"/>
                </a:lnTo>
                <a:lnTo>
                  <a:pt x="679847" y="4440957"/>
                </a:lnTo>
                <a:lnTo>
                  <a:pt x="620460" y="4433720"/>
                </a:lnTo>
                <a:lnTo>
                  <a:pt x="562615" y="4421891"/>
                </a:lnTo>
                <a:lnTo>
                  <a:pt x="506504" y="4405660"/>
                </a:lnTo>
                <a:lnTo>
                  <a:pt x="452317" y="4385218"/>
                </a:lnTo>
                <a:lnTo>
                  <a:pt x="400244" y="4360756"/>
                </a:lnTo>
                <a:lnTo>
                  <a:pt x="350477" y="4332464"/>
                </a:lnTo>
                <a:lnTo>
                  <a:pt x="303205" y="4300532"/>
                </a:lnTo>
                <a:lnTo>
                  <a:pt x="258620" y="4265151"/>
                </a:lnTo>
                <a:lnTo>
                  <a:pt x="216912" y="4226512"/>
                </a:lnTo>
                <a:lnTo>
                  <a:pt x="178272" y="4184805"/>
                </a:lnTo>
                <a:lnTo>
                  <a:pt x="142890" y="4140220"/>
                </a:lnTo>
                <a:lnTo>
                  <a:pt x="110956" y="4092948"/>
                </a:lnTo>
                <a:lnTo>
                  <a:pt x="82662" y="4043180"/>
                </a:lnTo>
                <a:lnTo>
                  <a:pt x="58198" y="3991105"/>
                </a:lnTo>
                <a:lnTo>
                  <a:pt x="37755" y="3936916"/>
                </a:lnTo>
                <a:lnTo>
                  <a:pt x="21523" y="3880801"/>
                </a:lnTo>
                <a:lnTo>
                  <a:pt x="9693" y="3822952"/>
                </a:lnTo>
                <a:lnTo>
                  <a:pt x="2455" y="3763558"/>
                </a:lnTo>
                <a:lnTo>
                  <a:pt x="0" y="3702812"/>
                </a:lnTo>
                <a:lnTo>
                  <a:pt x="0" y="740537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2541524" y="312585"/>
            <a:ext cx="504222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Risk Değerl</a:t>
            </a:r>
            <a:r>
              <a:rPr sz="28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ndirme</a:t>
            </a:r>
            <a:r>
              <a:rPr sz="2800" b="1" spc="-1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Yönetmeliği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38658" y="1823339"/>
            <a:ext cx="756266" cy="5969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685"/>
              </a:lnSpc>
              <a:spcBef>
                <a:spcPts val="234"/>
              </a:spcBef>
            </a:pPr>
            <a:r>
              <a:rPr sz="6750" b="1" spc="0" baseline="3034" dirty="0">
                <a:latin typeface="Calibri"/>
                <a:cs typeface="Calibri"/>
              </a:rPr>
              <a:t>(</a:t>
            </a:r>
            <a:r>
              <a:rPr sz="6750" b="1" spc="-4" baseline="3034" dirty="0">
                <a:latin typeface="Calibri"/>
                <a:cs typeface="Calibri"/>
              </a:rPr>
              <a:t>2</a:t>
            </a:r>
            <a:r>
              <a:rPr sz="6750" b="1" spc="0" baseline="3034" dirty="0">
                <a:latin typeface="Calibri"/>
                <a:cs typeface="Calibri"/>
              </a:rPr>
              <a:t>)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931416" y="1851914"/>
            <a:ext cx="2431865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spc="-369" baseline="3250" dirty="0">
                <a:latin typeface="Calibri"/>
                <a:cs typeface="Calibri"/>
              </a:rPr>
              <a:t>T</a:t>
            </a:r>
            <a:r>
              <a:rPr sz="6300" spc="0" baseline="3250" dirty="0">
                <a:latin typeface="Calibri"/>
                <a:cs typeface="Calibri"/>
              </a:rPr>
              <a:t>ehli</a:t>
            </a:r>
            <a:r>
              <a:rPr sz="6300" spc="-134" baseline="3250" dirty="0">
                <a:latin typeface="Calibri"/>
                <a:cs typeface="Calibri"/>
              </a:rPr>
              <a:t>k</a:t>
            </a:r>
            <a:r>
              <a:rPr sz="6300" spc="0" baseline="3250" dirty="0">
                <a:latin typeface="Calibri"/>
                <a:cs typeface="Calibri"/>
              </a:rPr>
              <a:t>ele</a:t>
            </a:r>
            <a:r>
              <a:rPr sz="6300" spc="-59" baseline="3250" dirty="0">
                <a:latin typeface="Calibri"/>
                <a:cs typeface="Calibri"/>
              </a:rPr>
              <a:t>r</a:t>
            </a:r>
            <a:r>
              <a:rPr sz="6300" spc="0" baseline="3250" dirty="0">
                <a:latin typeface="Calibri"/>
                <a:cs typeface="Calibri"/>
              </a:rPr>
              <a:t>e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086350" y="1851914"/>
            <a:ext cx="1325295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spc="0" baseline="3250" dirty="0">
                <a:latin typeface="Calibri"/>
                <a:cs typeface="Calibri"/>
              </a:rPr>
              <a:t>ili</a:t>
            </a:r>
            <a:r>
              <a:rPr sz="6300" spc="-14" baseline="3250" dirty="0">
                <a:latin typeface="Calibri"/>
                <a:cs typeface="Calibri"/>
              </a:rPr>
              <a:t>ş</a:t>
            </a:r>
            <a:r>
              <a:rPr sz="6300" spc="0" baseline="3250" dirty="0">
                <a:latin typeface="Calibri"/>
                <a:cs typeface="Calibri"/>
              </a:rPr>
              <a:t>kin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136383" y="1851914"/>
            <a:ext cx="1577729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spc="0" baseline="3250" dirty="0">
                <a:latin typeface="Calibri"/>
                <a:cs typeface="Calibri"/>
              </a:rPr>
              <a:t>bilgiler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38658" y="2501900"/>
            <a:ext cx="2579319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spc="-44" baseline="3250" dirty="0">
                <a:latin typeface="Calibri"/>
                <a:cs typeface="Calibri"/>
              </a:rPr>
              <a:t>t</a:t>
            </a:r>
            <a:r>
              <a:rPr sz="6300" spc="0" baseline="3250" dirty="0">
                <a:latin typeface="Calibri"/>
                <a:cs typeface="Calibri"/>
              </a:rPr>
              <a:t>o</a:t>
            </a:r>
            <a:r>
              <a:rPr sz="6300" spc="14" baseline="3250" dirty="0">
                <a:latin typeface="Calibri"/>
                <a:cs typeface="Calibri"/>
              </a:rPr>
              <a:t>p</a:t>
            </a:r>
            <a:r>
              <a:rPr sz="6300" spc="0" baseline="3250" dirty="0">
                <a:latin typeface="Calibri"/>
                <a:cs typeface="Calibri"/>
              </a:rPr>
              <a:t>lanır</a:t>
            </a:r>
            <a:r>
              <a:rPr sz="6300" spc="-134" baseline="3250" dirty="0">
                <a:latin typeface="Calibri"/>
                <a:cs typeface="Calibri"/>
              </a:rPr>
              <a:t>k</a:t>
            </a:r>
            <a:r>
              <a:rPr sz="6300" spc="0" baseline="3250" dirty="0">
                <a:latin typeface="Calibri"/>
                <a:cs typeface="Calibri"/>
              </a:rPr>
              <a:t>en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179572" y="2501900"/>
            <a:ext cx="995121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spc="-79" baseline="3250" dirty="0">
                <a:latin typeface="Calibri"/>
                <a:cs typeface="Calibri"/>
              </a:rPr>
              <a:t>a</a:t>
            </a:r>
            <a:r>
              <a:rPr sz="6300" spc="0" baseline="3250" dirty="0">
                <a:latin typeface="Calibri"/>
                <a:cs typeface="Calibri"/>
              </a:rPr>
              <a:t>ynı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35780" y="2501900"/>
            <a:ext cx="1687474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spc="0" baseline="3250" dirty="0">
                <a:latin typeface="Calibri"/>
                <a:cs typeface="Calibri"/>
              </a:rPr>
              <a:t>ü</a:t>
            </a:r>
            <a:r>
              <a:rPr sz="6300" spc="-54" baseline="3250" dirty="0">
                <a:latin typeface="Calibri"/>
                <a:cs typeface="Calibri"/>
              </a:rPr>
              <a:t>r</a:t>
            </a:r>
            <a:r>
              <a:rPr sz="6300" spc="-29" baseline="3250" dirty="0">
                <a:latin typeface="Calibri"/>
                <a:cs typeface="Calibri"/>
              </a:rPr>
              <a:t>e</a:t>
            </a:r>
            <a:r>
              <a:rPr sz="6300" spc="0" baseline="3250" dirty="0">
                <a:latin typeface="Calibri"/>
                <a:cs typeface="Calibri"/>
              </a:rPr>
              <a:t>tim,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83630" y="2501900"/>
            <a:ext cx="1763217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spc="-50" baseline="3250" dirty="0">
                <a:latin typeface="Calibri"/>
                <a:cs typeface="Calibri"/>
              </a:rPr>
              <a:t>y</a:t>
            </a:r>
            <a:r>
              <a:rPr sz="6300" spc="0" baseline="3250" dirty="0">
                <a:latin typeface="Calibri"/>
                <a:cs typeface="Calibri"/>
              </a:rPr>
              <a:t>ö</a:t>
            </a:r>
            <a:r>
              <a:rPr sz="6300" spc="-34" baseline="3250" dirty="0">
                <a:latin typeface="Calibri"/>
                <a:cs typeface="Calibri"/>
              </a:rPr>
              <a:t>n</a:t>
            </a:r>
            <a:r>
              <a:rPr sz="6300" spc="-39" baseline="3250" dirty="0">
                <a:latin typeface="Calibri"/>
                <a:cs typeface="Calibri"/>
              </a:rPr>
              <a:t>t</a:t>
            </a:r>
            <a:r>
              <a:rPr sz="6300" spc="0" baseline="3250" dirty="0">
                <a:latin typeface="Calibri"/>
                <a:cs typeface="Calibri"/>
              </a:rPr>
              <a:t>em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106409" y="2501900"/>
            <a:ext cx="600445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spc="-44" baseline="3250" dirty="0">
                <a:latin typeface="Calibri"/>
                <a:cs typeface="Calibri"/>
              </a:rPr>
              <a:t>ve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8658" y="3141979"/>
            <a:ext cx="2127421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spc="-44" baseline="3250" dirty="0">
                <a:latin typeface="Calibri"/>
                <a:cs typeface="Calibri"/>
              </a:rPr>
              <a:t>t</a:t>
            </a:r>
            <a:r>
              <a:rPr sz="6300" spc="0" baseline="3250" dirty="0">
                <a:latin typeface="Calibri"/>
                <a:cs typeface="Calibri"/>
              </a:rPr>
              <a:t>eknikleri</a:t>
            </a:r>
            <a:endParaRPr sz="42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812288" y="3141979"/>
            <a:ext cx="615630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spc="0" baseline="3250" dirty="0">
                <a:latin typeface="Calibri"/>
                <a:cs typeface="Calibri"/>
              </a:rPr>
              <a:t>ile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74364" y="3141979"/>
            <a:ext cx="1554124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spc="0" baseline="3250" dirty="0">
                <a:latin typeface="Calibri"/>
                <a:cs typeface="Calibri"/>
              </a:rPr>
              <a:t>ü</a:t>
            </a:r>
            <a:r>
              <a:rPr sz="6300" spc="-54" baseline="3250" dirty="0">
                <a:latin typeface="Calibri"/>
                <a:cs typeface="Calibri"/>
              </a:rPr>
              <a:t>r</a:t>
            </a:r>
            <a:r>
              <a:rPr sz="6300" spc="-29" baseline="3250" dirty="0">
                <a:latin typeface="Calibri"/>
                <a:cs typeface="Calibri"/>
              </a:rPr>
              <a:t>e</a:t>
            </a:r>
            <a:r>
              <a:rPr sz="6300" spc="0" baseline="3250" dirty="0">
                <a:latin typeface="Calibri"/>
                <a:cs typeface="Calibri"/>
              </a:rPr>
              <a:t>tim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73446" y="3141979"/>
            <a:ext cx="1411060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spc="-54" baseline="3250" dirty="0">
                <a:latin typeface="Calibri"/>
                <a:cs typeface="Calibri"/>
              </a:rPr>
              <a:t>y</a:t>
            </a:r>
            <a:r>
              <a:rPr sz="6300" spc="0" baseline="3250" dirty="0">
                <a:latin typeface="Calibri"/>
                <a:cs typeface="Calibri"/>
              </a:rPr>
              <a:t>apan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31050" y="3141979"/>
            <a:ext cx="1583030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spc="0" baseline="3250" dirty="0">
                <a:latin typeface="Calibri"/>
                <a:cs typeface="Calibri"/>
              </a:rPr>
              <a:t>ben</a:t>
            </a:r>
            <a:r>
              <a:rPr sz="6300" spc="-79" baseline="3250" dirty="0">
                <a:latin typeface="Calibri"/>
                <a:cs typeface="Calibri"/>
              </a:rPr>
              <a:t>z</a:t>
            </a:r>
            <a:r>
              <a:rPr sz="6300" spc="0" baseline="3250" dirty="0">
                <a:latin typeface="Calibri"/>
                <a:cs typeface="Calibri"/>
              </a:rPr>
              <a:t>er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8658" y="3782060"/>
            <a:ext cx="8276615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spc="0" baseline="3250" dirty="0">
                <a:latin typeface="Calibri"/>
                <a:cs typeface="Calibri"/>
              </a:rPr>
              <a:t>i</a:t>
            </a:r>
            <a:r>
              <a:rPr sz="6300" spc="-75" baseline="3250" dirty="0">
                <a:latin typeface="Calibri"/>
                <a:cs typeface="Calibri"/>
              </a:rPr>
              <a:t>ş</a:t>
            </a:r>
            <a:r>
              <a:rPr sz="6300" spc="-59" baseline="3250" dirty="0">
                <a:latin typeface="Calibri"/>
                <a:cs typeface="Calibri"/>
              </a:rPr>
              <a:t>y</a:t>
            </a:r>
            <a:r>
              <a:rPr sz="6300" spc="0" baseline="3250" dirty="0">
                <a:latin typeface="Calibri"/>
                <a:cs typeface="Calibri"/>
              </a:rPr>
              <a:t>erl</a:t>
            </a:r>
            <a:r>
              <a:rPr sz="6300" spc="-14" baseline="3250" dirty="0">
                <a:latin typeface="Calibri"/>
                <a:cs typeface="Calibri"/>
              </a:rPr>
              <a:t>e</a:t>
            </a:r>
            <a:r>
              <a:rPr sz="6300" spc="0" baseline="3250" dirty="0">
                <a:latin typeface="Calibri"/>
                <a:cs typeface="Calibri"/>
              </a:rPr>
              <a:t>rinde</a:t>
            </a:r>
            <a:r>
              <a:rPr sz="6300" spc="44" baseline="3250" dirty="0">
                <a:latin typeface="Calibri"/>
                <a:cs typeface="Calibri"/>
              </a:rPr>
              <a:t> </a:t>
            </a:r>
            <a:r>
              <a:rPr sz="6300" spc="0" baseline="3250" dirty="0">
                <a:latin typeface="Calibri"/>
                <a:cs typeface="Calibri"/>
              </a:rPr>
              <a:t>m</a:t>
            </a:r>
            <a:r>
              <a:rPr sz="6300" spc="-29" baseline="3250" dirty="0">
                <a:latin typeface="Calibri"/>
                <a:cs typeface="Calibri"/>
              </a:rPr>
              <a:t>e</a:t>
            </a:r>
            <a:r>
              <a:rPr sz="6300" spc="-50" baseline="3250" dirty="0">
                <a:latin typeface="Calibri"/>
                <a:cs typeface="Calibri"/>
              </a:rPr>
              <a:t>y</a:t>
            </a:r>
            <a:r>
              <a:rPr sz="6300" spc="0" baseline="3250" dirty="0">
                <a:latin typeface="Calibri"/>
                <a:cs typeface="Calibri"/>
              </a:rPr>
              <a:t>dana</a:t>
            </a:r>
            <a:r>
              <a:rPr sz="6300" spc="54" baseline="3250" dirty="0">
                <a:latin typeface="Calibri"/>
                <a:cs typeface="Calibri"/>
              </a:rPr>
              <a:t> </a:t>
            </a:r>
            <a:r>
              <a:rPr sz="6300" spc="-29" baseline="3250" dirty="0">
                <a:latin typeface="Calibri"/>
                <a:cs typeface="Calibri"/>
              </a:rPr>
              <a:t>g</a:t>
            </a:r>
            <a:r>
              <a:rPr sz="6300" spc="0" baseline="3250" dirty="0">
                <a:latin typeface="Calibri"/>
                <a:cs typeface="Calibri"/>
              </a:rPr>
              <a:t>el</a:t>
            </a:r>
            <a:r>
              <a:rPr sz="6300" spc="-4" baseline="3250" dirty="0">
                <a:latin typeface="Calibri"/>
                <a:cs typeface="Calibri"/>
              </a:rPr>
              <a:t>e</a:t>
            </a:r>
            <a:r>
              <a:rPr sz="6300" spc="0" baseline="3250" dirty="0">
                <a:latin typeface="Calibri"/>
                <a:cs typeface="Calibri"/>
              </a:rPr>
              <a:t>n</a:t>
            </a:r>
            <a:r>
              <a:rPr sz="6300" spc="39" baseline="3250" dirty="0">
                <a:latin typeface="Calibri"/>
                <a:cs typeface="Calibri"/>
              </a:rPr>
              <a:t> </a:t>
            </a:r>
            <a:r>
              <a:rPr sz="6300" spc="-4" baseline="3250" dirty="0">
                <a:latin typeface="Calibri"/>
                <a:cs typeface="Calibri"/>
              </a:rPr>
              <a:t>i</a:t>
            </a:r>
            <a:r>
              <a:rPr sz="6300" spc="0" baseline="3250" dirty="0">
                <a:latin typeface="Calibri"/>
                <a:cs typeface="Calibri"/>
              </a:rPr>
              <a:t>ş</a:t>
            </a:r>
            <a:r>
              <a:rPr sz="6300" spc="44" baseline="3250" dirty="0">
                <a:latin typeface="Calibri"/>
                <a:cs typeface="Calibri"/>
              </a:rPr>
              <a:t> </a:t>
            </a:r>
            <a:r>
              <a:rPr sz="6300" spc="-75" baseline="3250" dirty="0">
                <a:latin typeface="Calibri"/>
                <a:cs typeface="Calibri"/>
              </a:rPr>
              <a:t>k</a:t>
            </a:r>
            <a:r>
              <a:rPr sz="6300" spc="0" baseline="3250" dirty="0">
                <a:latin typeface="Calibri"/>
                <a:cs typeface="Calibri"/>
              </a:rPr>
              <a:t>a</a:t>
            </a:r>
            <a:r>
              <a:rPr sz="6300" spc="-69" baseline="3250" dirty="0">
                <a:latin typeface="Calibri"/>
                <a:cs typeface="Calibri"/>
              </a:rPr>
              <a:t>z</a:t>
            </a:r>
            <a:r>
              <a:rPr sz="6300" spc="0" baseline="3250" dirty="0">
                <a:latin typeface="Calibri"/>
                <a:cs typeface="Calibri"/>
              </a:rPr>
              <a:t>aları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8658" y="4422394"/>
            <a:ext cx="600445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spc="-44" baseline="3250" dirty="0">
                <a:latin typeface="Calibri"/>
                <a:cs typeface="Calibri"/>
              </a:rPr>
              <a:t>ve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93978" y="4422394"/>
            <a:ext cx="1478917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spc="0" baseline="3250" dirty="0">
                <a:latin typeface="Calibri"/>
                <a:cs typeface="Calibri"/>
              </a:rPr>
              <a:t>or</a:t>
            </a:r>
            <a:r>
              <a:rPr sz="6300" spc="-50" baseline="3250" dirty="0">
                <a:latin typeface="Calibri"/>
                <a:cs typeface="Calibri"/>
              </a:rPr>
              <a:t>t</a:t>
            </a:r>
            <a:r>
              <a:rPr sz="6300" spc="-79" baseline="3250" dirty="0">
                <a:latin typeface="Calibri"/>
                <a:cs typeface="Calibri"/>
              </a:rPr>
              <a:t>a</a:t>
            </a:r>
            <a:r>
              <a:rPr sz="6300" spc="-64" baseline="3250" dirty="0">
                <a:latin typeface="Calibri"/>
                <a:cs typeface="Calibri"/>
              </a:rPr>
              <a:t>y</a:t>
            </a:r>
            <a:r>
              <a:rPr sz="6300" spc="0" baseline="3250" dirty="0">
                <a:latin typeface="Calibri"/>
                <a:cs typeface="Calibri"/>
              </a:rPr>
              <a:t>a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21788" y="4422394"/>
            <a:ext cx="1222349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spc="0" baseline="3250" dirty="0">
                <a:latin typeface="Calibri"/>
                <a:cs typeface="Calibri"/>
              </a:rPr>
              <a:t>çı</a:t>
            </a:r>
            <a:r>
              <a:rPr sz="6300" spc="-75" baseline="3250" dirty="0">
                <a:latin typeface="Calibri"/>
                <a:cs typeface="Calibri"/>
              </a:rPr>
              <a:t>k</a:t>
            </a:r>
            <a:r>
              <a:rPr sz="6300" spc="0" baseline="3250" dirty="0">
                <a:latin typeface="Calibri"/>
                <a:cs typeface="Calibri"/>
              </a:rPr>
              <a:t>an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93820" y="4422394"/>
            <a:ext cx="1633942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spc="0" baseline="3250" dirty="0">
                <a:latin typeface="Calibri"/>
                <a:cs typeface="Calibri"/>
              </a:rPr>
              <a:t>me</a:t>
            </a:r>
            <a:r>
              <a:rPr sz="6300" spc="-14" baseline="3250" dirty="0">
                <a:latin typeface="Calibri"/>
                <a:cs typeface="Calibri"/>
              </a:rPr>
              <a:t>s</a:t>
            </a:r>
            <a:r>
              <a:rPr sz="6300" spc="0" baseline="3250" dirty="0">
                <a:latin typeface="Calibri"/>
                <a:cs typeface="Calibri"/>
              </a:rPr>
              <a:t>lek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76316" y="4422394"/>
            <a:ext cx="3137720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spc="0" baseline="3250" dirty="0">
                <a:latin typeface="Calibri"/>
                <a:cs typeface="Calibri"/>
              </a:rPr>
              <a:t>ha</a:t>
            </a:r>
            <a:r>
              <a:rPr sz="6300" spc="-39" baseline="3250" dirty="0">
                <a:latin typeface="Calibri"/>
                <a:cs typeface="Calibri"/>
              </a:rPr>
              <a:t>s</a:t>
            </a:r>
            <a:r>
              <a:rPr sz="6300" spc="-50" baseline="3250" dirty="0">
                <a:latin typeface="Calibri"/>
                <a:cs typeface="Calibri"/>
              </a:rPr>
              <a:t>t</a:t>
            </a:r>
            <a:r>
              <a:rPr sz="6300" spc="0" baseline="3250" dirty="0">
                <a:latin typeface="Calibri"/>
                <a:cs typeface="Calibri"/>
              </a:rPr>
              <a:t>alıkları</a:t>
            </a:r>
            <a:r>
              <a:rPr sz="6300" spc="249" baseline="3250" dirty="0">
                <a:latin typeface="Calibri"/>
                <a:cs typeface="Calibri"/>
              </a:rPr>
              <a:t> </a:t>
            </a:r>
            <a:r>
              <a:rPr sz="6300" spc="9" baseline="3250" dirty="0">
                <a:latin typeface="Calibri"/>
                <a:cs typeface="Calibri"/>
              </a:rPr>
              <a:t>da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8658" y="5062474"/>
            <a:ext cx="4032790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spc="0" baseline="3250" dirty="0">
                <a:latin typeface="Calibri"/>
                <a:cs typeface="Calibri"/>
              </a:rPr>
              <a:t>de</a:t>
            </a:r>
            <a:r>
              <a:rPr sz="6300" spc="-34" baseline="3250" dirty="0">
                <a:latin typeface="Calibri"/>
                <a:cs typeface="Calibri"/>
              </a:rPr>
              <a:t>ğ</a:t>
            </a:r>
            <a:r>
              <a:rPr sz="6300" spc="0" baseline="3250" dirty="0">
                <a:latin typeface="Calibri"/>
                <a:cs typeface="Calibri"/>
              </a:rPr>
              <a:t>erlendirilebili</a:t>
            </a:r>
            <a:r>
              <a:rPr sz="6300" spc="-425" baseline="3250" dirty="0">
                <a:latin typeface="Calibri"/>
                <a:cs typeface="Calibri"/>
              </a:rPr>
              <a:t>r</a:t>
            </a:r>
            <a:r>
              <a:rPr sz="6300" spc="0" baseline="3250" dirty="0">
                <a:latin typeface="Calibri"/>
                <a:cs typeface="Calibri"/>
              </a:rPr>
              <a:t>.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27974" y="6463538"/>
            <a:ext cx="202133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sz="1800" spc="0" baseline="2275" dirty="0">
                <a:solidFill>
                  <a:srgbClr val="888888"/>
                </a:solidFill>
                <a:latin typeface="Calibri"/>
                <a:cs typeface="Calibri"/>
              </a:rPr>
              <a:t>25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28" name="Resim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ject 38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78562" y="1032923"/>
            <a:ext cx="8786876" cy="5721286"/>
          </a:xfrm>
          <a:custGeom>
            <a:avLst/>
            <a:gdLst/>
            <a:ahLst/>
            <a:cxnLst/>
            <a:rect l="l" t="t" r="r" b="b"/>
            <a:pathLst>
              <a:path w="8786876" h="5721286">
                <a:moveTo>
                  <a:pt x="0" y="953515"/>
                </a:moveTo>
                <a:lnTo>
                  <a:pt x="0" y="4767707"/>
                </a:lnTo>
                <a:lnTo>
                  <a:pt x="3161" y="4845914"/>
                </a:lnTo>
                <a:lnTo>
                  <a:pt x="12480" y="4922381"/>
                </a:lnTo>
                <a:lnTo>
                  <a:pt x="27713" y="4996861"/>
                </a:lnTo>
                <a:lnTo>
                  <a:pt x="48614" y="5069110"/>
                </a:lnTo>
                <a:lnTo>
                  <a:pt x="74937" y="5138881"/>
                </a:lnTo>
                <a:lnTo>
                  <a:pt x="106437" y="5205929"/>
                </a:lnTo>
                <a:lnTo>
                  <a:pt x="142869" y="5270010"/>
                </a:lnTo>
                <a:lnTo>
                  <a:pt x="183986" y="5330877"/>
                </a:lnTo>
                <a:lnTo>
                  <a:pt x="229544" y="5388284"/>
                </a:lnTo>
                <a:lnTo>
                  <a:pt x="279298" y="5441988"/>
                </a:lnTo>
                <a:lnTo>
                  <a:pt x="333001" y="5491741"/>
                </a:lnTo>
                <a:lnTo>
                  <a:pt x="390409" y="5537299"/>
                </a:lnTo>
                <a:lnTo>
                  <a:pt x="451276" y="5578417"/>
                </a:lnTo>
                <a:lnTo>
                  <a:pt x="515356" y="5614848"/>
                </a:lnTo>
                <a:lnTo>
                  <a:pt x="582404" y="5646348"/>
                </a:lnTo>
                <a:lnTo>
                  <a:pt x="652176" y="5672672"/>
                </a:lnTo>
                <a:lnTo>
                  <a:pt x="724424" y="5693572"/>
                </a:lnTo>
                <a:lnTo>
                  <a:pt x="798904" y="5708805"/>
                </a:lnTo>
                <a:lnTo>
                  <a:pt x="875371" y="5718125"/>
                </a:lnTo>
                <a:lnTo>
                  <a:pt x="953579" y="5721286"/>
                </a:lnTo>
                <a:lnTo>
                  <a:pt x="7833233" y="5721286"/>
                </a:lnTo>
                <a:lnTo>
                  <a:pt x="7911444" y="5718125"/>
                </a:lnTo>
                <a:lnTo>
                  <a:pt x="7987915" y="5708805"/>
                </a:lnTo>
                <a:lnTo>
                  <a:pt x="8062400" y="5693572"/>
                </a:lnTo>
                <a:lnTo>
                  <a:pt x="8134652" y="5672672"/>
                </a:lnTo>
                <a:lnTo>
                  <a:pt x="8204428" y="5646348"/>
                </a:lnTo>
                <a:lnTo>
                  <a:pt x="8271480" y="5614848"/>
                </a:lnTo>
                <a:lnTo>
                  <a:pt x="8335565" y="5578417"/>
                </a:lnTo>
                <a:lnTo>
                  <a:pt x="8396436" y="5537299"/>
                </a:lnTo>
                <a:lnTo>
                  <a:pt x="8453848" y="5491741"/>
                </a:lnTo>
                <a:lnTo>
                  <a:pt x="8507555" y="5441988"/>
                </a:lnTo>
                <a:lnTo>
                  <a:pt x="8557312" y="5388284"/>
                </a:lnTo>
                <a:lnTo>
                  <a:pt x="8602874" y="5330877"/>
                </a:lnTo>
                <a:lnTo>
                  <a:pt x="8643995" y="5270010"/>
                </a:lnTo>
                <a:lnTo>
                  <a:pt x="8680429" y="5205929"/>
                </a:lnTo>
                <a:lnTo>
                  <a:pt x="8711932" y="5138881"/>
                </a:lnTo>
                <a:lnTo>
                  <a:pt x="8738257" y="5069110"/>
                </a:lnTo>
                <a:lnTo>
                  <a:pt x="8759159" y="4996861"/>
                </a:lnTo>
                <a:lnTo>
                  <a:pt x="8774394" y="4922381"/>
                </a:lnTo>
                <a:lnTo>
                  <a:pt x="8783714" y="4845914"/>
                </a:lnTo>
                <a:lnTo>
                  <a:pt x="8786876" y="4767707"/>
                </a:lnTo>
                <a:lnTo>
                  <a:pt x="8786876" y="953515"/>
                </a:lnTo>
                <a:lnTo>
                  <a:pt x="8783714" y="875305"/>
                </a:lnTo>
                <a:lnTo>
                  <a:pt x="8774394" y="798836"/>
                </a:lnTo>
                <a:lnTo>
                  <a:pt x="8759159" y="724356"/>
                </a:lnTo>
                <a:lnTo>
                  <a:pt x="8738257" y="652109"/>
                </a:lnTo>
                <a:lnTo>
                  <a:pt x="8711932" y="582340"/>
                </a:lnTo>
                <a:lnTo>
                  <a:pt x="8680429" y="515295"/>
                </a:lnTo>
                <a:lnTo>
                  <a:pt x="8643995" y="451219"/>
                </a:lnTo>
                <a:lnTo>
                  <a:pt x="8602874" y="390357"/>
                </a:lnTo>
                <a:lnTo>
                  <a:pt x="8557312" y="332954"/>
                </a:lnTo>
                <a:lnTo>
                  <a:pt x="8507555" y="279257"/>
                </a:lnTo>
                <a:lnTo>
                  <a:pt x="8453848" y="229509"/>
                </a:lnTo>
                <a:lnTo>
                  <a:pt x="8396436" y="183956"/>
                </a:lnTo>
                <a:lnTo>
                  <a:pt x="8335565" y="142845"/>
                </a:lnTo>
                <a:lnTo>
                  <a:pt x="8271480" y="106419"/>
                </a:lnTo>
                <a:lnTo>
                  <a:pt x="8204428" y="74924"/>
                </a:lnTo>
                <a:lnTo>
                  <a:pt x="8134652" y="48605"/>
                </a:lnTo>
                <a:lnTo>
                  <a:pt x="8062400" y="27708"/>
                </a:lnTo>
                <a:lnTo>
                  <a:pt x="7987915" y="12478"/>
                </a:lnTo>
                <a:lnTo>
                  <a:pt x="7911444" y="3160"/>
                </a:lnTo>
                <a:lnTo>
                  <a:pt x="7833233" y="0"/>
                </a:lnTo>
                <a:lnTo>
                  <a:pt x="953579" y="0"/>
                </a:lnTo>
                <a:lnTo>
                  <a:pt x="875371" y="3160"/>
                </a:lnTo>
                <a:lnTo>
                  <a:pt x="798904" y="12478"/>
                </a:lnTo>
                <a:lnTo>
                  <a:pt x="724424" y="27708"/>
                </a:lnTo>
                <a:lnTo>
                  <a:pt x="652176" y="48605"/>
                </a:lnTo>
                <a:lnTo>
                  <a:pt x="582404" y="74924"/>
                </a:lnTo>
                <a:lnTo>
                  <a:pt x="515356" y="106419"/>
                </a:lnTo>
                <a:lnTo>
                  <a:pt x="451276" y="142845"/>
                </a:lnTo>
                <a:lnTo>
                  <a:pt x="390409" y="183956"/>
                </a:lnTo>
                <a:lnTo>
                  <a:pt x="333001" y="229509"/>
                </a:lnTo>
                <a:lnTo>
                  <a:pt x="279298" y="279257"/>
                </a:lnTo>
                <a:lnTo>
                  <a:pt x="229544" y="332954"/>
                </a:lnTo>
                <a:lnTo>
                  <a:pt x="183986" y="390357"/>
                </a:lnTo>
                <a:lnTo>
                  <a:pt x="142869" y="451219"/>
                </a:lnTo>
                <a:lnTo>
                  <a:pt x="106437" y="515295"/>
                </a:lnTo>
                <a:lnTo>
                  <a:pt x="74937" y="582340"/>
                </a:lnTo>
                <a:lnTo>
                  <a:pt x="48614" y="652109"/>
                </a:lnTo>
                <a:lnTo>
                  <a:pt x="27713" y="724356"/>
                </a:lnTo>
                <a:lnTo>
                  <a:pt x="12480" y="798836"/>
                </a:lnTo>
                <a:lnTo>
                  <a:pt x="3161" y="875305"/>
                </a:lnTo>
                <a:lnTo>
                  <a:pt x="0" y="9535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42875" y="1020826"/>
            <a:ext cx="8786876" cy="5721286"/>
          </a:xfrm>
          <a:custGeom>
            <a:avLst/>
            <a:gdLst/>
            <a:ahLst/>
            <a:cxnLst/>
            <a:rect l="l" t="t" r="r" b="b"/>
            <a:pathLst>
              <a:path w="8786876" h="5721286">
                <a:moveTo>
                  <a:pt x="0" y="953515"/>
                </a:moveTo>
                <a:lnTo>
                  <a:pt x="3161" y="875305"/>
                </a:lnTo>
                <a:lnTo>
                  <a:pt x="12480" y="798836"/>
                </a:lnTo>
                <a:lnTo>
                  <a:pt x="27713" y="724356"/>
                </a:lnTo>
                <a:lnTo>
                  <a:pt x="48614" y="652109"/>
                </a:lnTo>
                <a:lnTo>
                  <a:pt x="74937" y="582340"/>
                </a:lnTo>
                <a:lnTo>
                  <a:pt x="106437" y="515295"/>
                </a:lnTo>
                <a:lnTo>
                  <a:pt x="142869" y="451219"/>
                </a:lnTo>
                <a:lnTo>
                  <a:pt x="183986" y="390357"/>
                </a:lnTo>
                <a:lnTo>
                  <a:pt x="229544" y="332954"/>
                </a:lnTo>
                <a:lnTo>
                  <a:pt x="279298" y="279257"/>
                </a:lnTo>
                <a:lnTo>
                  <a:pt x="333001" y="229509"/>
                </a:lnTo>
                <a:lnTo>
                  <a:pt x="390409" y="183956"/>
                </a:lnTo>
                <a:lnTo>
                  <a:pt x="451276" y="142845"/>
                </a:lnTo>
                <a:lnTo>
                  <a:pt x="515356" y="106419"/>
                </a:lnTo>
                <a:lnTo>
                  <a:pt x="582404" y="74924"/>
                </a:lnTo>
                <a:lnTo>
                  <a:pt x="652176" y="48605"/>
                </a:lnTo>
                <a:lnTo>
                  <a:pt x="724424" y="27708"/>
                </a:lnTo>
                <a:lnTo>
                  <a:pt x="798904" y="12478"/>
                </a:lnTo>
                <a:lnTo>
                  <a:pt x="875371" y="3160"/>
                </a:lnTo>
                <a:lnTo>
                  <a:pt x="953579" y="0"/>
                </a:lnTo>
                <a:lnTo>
                  <a:pt x="7833233" y="0"/>
                </a:lnTo>
                <a:lnTo>
                  <a:pt x="7911444" y="3160"/>
                </a:lnTo>
                <a:lnTo>
                  <a:pt x="7987915" y="12478"/>
                </a:lnTo>
                <a:lnTo>
                  <a:pt x="8062400" y="27708"/>
                </a:lnTo>
                <a:lnTo>
                  <a:pt x="8134652" y="48605"/>
                </a:lnTo>
                <a:lnTo>
                  <a:pt x="8204428" y="74924"/>
                </a:lnTo>
                <a:lnTo>
                  <a:pt x="8271480" y="106419"/>
                </a:lnTo>
                <a:lnTo>
                  <a:pt x="8335565" y="142845"/>
                </a:lnTo>
                <a:lnTo>
                  <a:pt x="8396436" y="183956"/>
                </a:lnTo>
                <a:lnTo>
                  <a:pt x="8453848" y="229509"/>
                </a:lnTo>
                <a:lnTo>
                  <a:pt x="8507555" y="279257"/>
                </a:lnTo>
                <a:lnTo>
                  <a:pt x="8557312" y="332954"/>
                </a:lnTo>
                <a:lnTo>
                  <a:pt x="8602874" y="390357"/>
                </a:lnTo>
                <a:lnTo>
                  <a:pt x="8643995" y="451219"/>
                </a:lnTo>
                <a:lnTo>
                  <a:pt x="8680429" y="515295"/>
                </a:lnTo>
                <a:lnTo>
                  <a:pt x="8711932" y="582340"/>
                </a:lnTo>
                <a:lnTo>
                  <a:pt x="8738257" y="652109"/>
                </a:lnTo>
                <a:lnTo>
                  <a:pt x="8759159" y="724356"/>
                </a:lnTo>
                <a:lnTo>
                  <a:pt x="8774394" y="798836"/>
                </a:lnTo>
                <a:lnTo>
                  <a:pt x="8783714" y="875305"/>
                </a:lnTo>
                <a:lnTo>
                  <a:pt x="8786876" y="953515"/>
                </a:lnTo>
                <a:lnTo>
                  <a:pt x="8786876" y="4767707"/>
                </a:lnTo>
                <a:lnTo>
                  <a:pt x="8783714" y="4845914"/>
                </a:lnTo>
                <a:lnTo>
                  <a:pt x="8774394" y="4922381"/>
                </a:lnTo>
                <a:lnTo>
                  <a:pt x="8759159" y="4996861"/>
                </a:lnTo>
                <a:lnTo>
                  <a:pt x="8738257" y="5069110"/>
                </a:lnTo>
                <a:lnTo>
                  <a:pt x="8711932" y="5138881"/>
                </a:lnTo>
                <a:lnTo>
                  <a:pt x="8680429" y="5205929"/>
                </a:lnTo>
                <a:lnTo>
                  <a:pt x="8643995" y="5270010"/>
                </a:lnTo>
                <a:lnTo>
                  <a:pt x="8602874" y="5330877"/>
                </a:lnTo>
                <a:lnTo>
                  <a:pt x="8557312" y="5388284"/>
                </a:lnTo>
                <a:lnTo>
                  <a:pt x="8507555" y="5441988"/>
                </a:lnTo>
                <a:lnTo>
                  <a:pt x="8453848" y="5491741"/>
                </a:lnTo>
                <a:lnTo>
                  <a:pt x="8396436" y="5537299"/>
                </a:lnTo>
                <a:lnTo>
                  <a:pt x="8335565" y="5578417"/>
                </a:lnTo>
                <a:lnTo>
                  <a:pt x="8271480" y="5614848"/>
                </a:lnTo>
                <a:lnTo>
                  <a:pt x="8204428" y="5646348"/>
                </a:lnTo>
                <a:lnTo>
                  <a:pt x="8134652" y="5672672"/>
                </a:lnTo>
                <a:lnTo>
                  <a:pt x="8062400" y="5693572"/>
                </a:lnTo>
                <a:lnTo>
                  <a:pt x="7987915" y="5708805"/>
                </a:lnTo>
                <a:lnTo>
                  <a:pt x="7911444" y="5718125"/>
                </a:lnTo>
                <a:lnTo>
                  <a:pt x="7833233" y="5721286"/>
                </a:lnTo>
                <a:lnTo>
                  <a:pt x="953579" y="5721286"/>
                </a:lnTo>
                <a:lnTo>
                  <a:pt x="875371" y="5718125"/>
                </a:lnTo>
                <a:lnTo>
                  <a:pt x="798904" y="5708805"/>
                </a:lnTo>
                <a:lnTo>
                  <a:pt x="724424" y="5693572"/>
                </a:lnTo>
                <a:lnTo>
                  <a:pt x="652176" y="5672672"/>
                </a:lnTo>
                <a:lnTo>
                  <a:pt x="582404" y="5646348"/>
                </a:lnTo>
                <a:lnTo>
                  <a:pt x="515356" y="5614848"/>
                </a:lnTo>
                <a:lnTo>
                  <a:pt x="451276" y="5578417"/>
                </a:lnTo>
                <a:lnTo>
                  <a:pt x="390409" y="5537299"/>
                </a:lnTo>
                <a:lnTo>
                  <a:pt x="333001" y="5491741"/>
                </a:lnTo>
                <a:lnTo>
                  <a:pt x="279298" y="5441988"/>
                </a:lnTo>
                <a:lnTo>
                  <a:pt x="229544" y="5388284"/>
                </a:lnTo>
                <a:lnTo>
                  <a:pt x="183986" y="5330877"/>
                </a:lnTo>
                <a:lnTo>
                  <a:pt x="142869" y="5270010"/>
                </a:lnTo>
                <a:lnTo>
                  <a:pt x="106437" y="5205929"/>
                </a:lnTo>
                <a:lnTo>
                  <a:pt x="74937" y="5138881"/>
                </a:lnTo>
                <a:lnTo>
                  <a:pt x="48614" y="5069110"/>
                </a:lnTo>
                <a:lnTo>
                  <a:pt x="27713" y="4996861"/>
                </a:lnTo>
                <a:lnTo>
                  <a:pt x="12480" y="4922381"/>
                </a:lnTo>
                <a:lnTo>
                  <a:pt x="3161" y="4845914"/>
                </a:lnTo>
                <a:lnTo>
                  <a:pt x="0" y="4767707"/>
                </a:lnTo>
                <a:lnTo>
                  <a:pt x="0" y="953515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2541524" y="312585"/>
            <a:ext cx="504222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Risk Değerl</a:t>
            </a:r>
            <a:r>
              <a:rPr sz="28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ndirme</a:t>
            </a:r>
            <a:r>
              <a:rPr sz="2800" b="1" spc="-1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Yönetmeliği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00888" y="1404112"/>
            <a:ext cx="8127872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b="1" spc="0" baseline="2730" dirty="0">
                <a:latin typeface="Calibri"/>
                <a:cs typeface="Calibri"/>
              </a:rPr>
              <a:t>(</a:t>
            </a:r>
            <a:r>
              <a:rPr sz="4500" b="1" spc="4" baseline="2730" dirty="0">
                <a:latin typeface="Calibri"/>
                <a:cs typeface="Calibri"/>
              </a:rPr>
              <a:t>3</a:t>
            </a:r>
            <a:r>
              <a:rPr sz="4500" b="1" spc="0" baseline="2730" dirty="0">
                <a:latin typeface="Calibri"/>
                <a:cs typeface="Calibri"/>
              </a:rPr>
              <a:t>)</a:t>
            </a:r>
            <a:r>
              <a:rPr sz="4500" b="1" spc="402" baseline="2730" dirty="0">
                <a:latin typeface="Calibri"/>
                <a:cs typeface="Calibri"/>
              </a:rPr>
              <a:t> </a:t>
            </a:r>
            <a:r>
              <a:rPr sz="4500" spc="-259" baseline="2730" dirty="0">
                <a:latin typeface="Calibri"/>
                <a:cs typeface="Calibri"/>
              </a:rPr>
              <a:t>T</a:t>
            </a:r>
            <a:r>
              <a:rPr sz="4500" spc="0" baseline="2730" dirty="0">
                <a:latin typeface="Calibri"/>
                <a:cs typeface="Calibri"/>
              </a:rPr>
              <a:t>oplanan</a:t>
            </a:r>
            <a:r>
              <a:rPr sz="4500" spc="402" baseline="2730" dirty="0">
                <a:latin typeface="Calibri"/>
                <a:cs typeface="Calibri"/>
              </a:rPr>
              <a:t> </a:t>
            </a:r>
            <a:r>
              <a:rPr sz="4500" spc="0" baseline="2730" dirty="0">
                <a:latin typeface="Calibri"/>
                <a:cs typeface="Calibri"/>
              </a:rPr>
              <a:t>bilgi</a:t>
            </a:r>
            <a:r>
              <a:rPr sz="4500" spc="-4" baseline="2730" dirty="0">
                <a:latin typeface="Calibri"/>
                <a:cs typeface="Calibri"/>
              </a:rPr>
              <a:t>l</a:t>
            </a:r>
            <a:r>
              <a:rPr sz="4500" spc="0" baseline="2730" dirty="0">
                <a:latin typeface="Calibri"/>
                <a:cs typeface="Calibri"/>
              </a:rPr>
              <a:t>er</a:t>
            </a:r>
            <a:r>
              <a:rPr sz="4500" spc="402" baseline="2730" dirty="0">
                <a:latin typeface="Calibri"/>
                <a:cs typeface="Calibri"/>
              </a:rPr>
              <a:t> </a:t>
            </a:r>
            <a:r>
              <a:rPr sz="4500" spc="0" baseline="2730" dirty="0">
                <a:latin typeface="Calibri"/>
                <a:cs typeface="Calibri"/>
              </a:rPr>
              <a:t>ışığında;</a:t>
            </a:r>
            <a:r>
              <a:rPr sz="4500" spc="397" baseline="2730" dirty="0">
                <a:latin typeface="Calibri"/>
                <a:cs typeface="Calibri"/>
              </a:rPr>
              <a:t> </a:t>
            </a:r>
            <a:endParaRPr sz="3000" dirty="0">
              <a:latin typeface="Calibri"/>
              <a:cs typeface="Calibri"/>
            </a:endParaRPr>
          </a:p>
        </p:txBody>
      </p:sp>
      <p:pic>
        <p:nvPicPr>
          <p:cNvPr id="41" name="Resim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  <p:sp>
        <p:nvSpPr>
          <p:cNvPr id="72" name="object 31"/>
          <p:cNvSpPr txBox="1"/>
          <p:nvPr/>
        </p:nvSpPr>
        <p:spPr>
          <a:xfrm>
            <a:off x="455676" y="1966531"/>
            <a:ext cx="365762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b="1" spc="0" baseline="2925" dirty="0">
                <a:latin typeface="Calibri"/>
                <a:cs typeface="Calibri"/>
              </a:rPr>
              <a:t>a)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3" name="object 30"/>
          <p:cNvSpPr txBox="1"/>
          <p:nvPr/>
        </p:nvSpPr>
        <p:spPr>
          <a:xfrm>
            <a:off x="1110234" y="1966531"/>
            <a:ext cx="1598274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0" baseline="2925" dirty="0">
                <a:latin typeface="Calibri"/>
                <a:cs typeface="Calibri"/>
              </a:rPr>
              <a:t>İşl</a:t>
            </a:r>
            <a:r>
              <a:rPr sz="4200" spc="-19" baseline="2925" dirty="0">
                <a:latin typeface="Calibri"/>
                <a:cs typeface="Calibri"/>
              </a:rPr>
              <a:t>e</a:t>
            </a:r>
            <a:r>
              <a:rPr sz="4200" spc="0" baseline="2925" dirty="0">
                <a:latin typeface="Calibri"/>
                <a:cs typeface="Calibri"/>
              </a:rPr>
              <a:t>tmen</a:t>
            </a:r>
            <a:r>
              <a:rPr sz="4200" spc="-14" baseline="2925" dirty="0">
                <a:latin typeface="Calibri"/>
                <a:cs typeface="Calibri"/>
              </a:rPr>
              <a:t>i</a:t>
            </a:r>
            <a:r>
              <a:rPr sz="4200" spc="0" baseline="2925" dirty="0">
                <a:latin typeface="Calibri"/>
                <a:cs typeface="Calibri"/>
              </a:rPr>
              <a:t>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4" name="object 29"/>
          <p:cNvSpPr txBox="1"/>
          <p:nvPr/>
        </p:nvSpPr>
        <p:spPr>
          <a:xfrm>
            <a:off x="2997708" y="1966531"/>
            <a:ext cx="617716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-34" baseline="2925" dirty="0">
                <a:latin typeface="Calibri"/>
                <a:cs typeface="Calibri"/>
              </a:rPr>
              <a:t>y</a:t>
            </a:r>
            <a:r>
              <a:rPr sz="4200" spc="0" baseline="2925" dirty="0">
                <a:latin typeface="Calibri"/>
                <a:cs typeface="Calibri"/>
              </a:rPr>
              <a:t>e</a:t>
            </a:r>
            <a:r>
              <a:rPr sz="4200" spc="-4" baseline="2925" dirty="0">
                <a:latin typeface="Calibri"/>
                <a:cs typeface="Calibri"/>
              </a:rPr>
              <a:t>r</a:t>
            </a:r>
            <a:r>
              <a:rPr sz="4200" spc="0" baseline="2925" dirty="0">
                <a:latin typeface="Calibri"/>
                <a:cs typeface="Calibri"/>
              </a:rPr>
              <a:t>i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5" name="object 28"/>
          <p:cNvSpPr txBox="1"/>
          <p:nvPr/>
        </p:nvSpPr>
        <p:spPr>
          <a:xfrm>
            <a:off x="3903979" y="1966531"/>
            <a:ext cx="1492784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0" baseline="2925" dirty="0">
                <a:latin typeface="Calibri"/>
                <a:cs typeface="Calibri"/>
              </a:rPr>
              <a:t>ned</a:t>
            </a:r>
            <a:r>
              <a:rPr sz="4200" spc="-9" baseline="2925" dirty="0">
                <a:latin typeface="Calibri"/>
                <a:cs typeface="Calibri"/>
              </a:rPr>
              <a:t>e</a:t>
            </a:r>
            <a:r>
              <a:rPr sz="4200" spc="0" baseline="2925" dirty="0">
                <a:latin typeface="Calibri"/>
                <a:cs typeface="Calibri"/>
              </a:rPr>
              <a:t>niy</a:t>
            </a:r>
            <a:r>
              <a:rPr sz="4200" spc="-9" baseline="2925" dirty="0">
                <a:latin typeface="Calibri"/>
                <a:cs typeface="Calibri"/>
              </a:rPr>
              <a:t>l</a:t>
            </a:r>
            <a:r>
              <a:rPr sz="4200" spc="0" baseline="2925" dirty="0">
                <a:latin typeface="Calibri"/>
                <a:cs typeface="Calibri"/>
              </a:rPr>
              <a:t>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6" name="object 27"/>
          <p:cNvSpPr txBox="1"/>
          <p:nvPr/>
        </p:nvSpPr>
        <p:spPr>
          <a:xfrm>
            <a:off x="5684774" y="1966531"/>
            <a:ext cx="992968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0" baseline="2925" dirty="0">
                <a:latin typeface="Calibri"/>
                <a:cs typeface="Calibri"/>
              </a:rPr>
              <a:t>or</a:t>
            </a:r>
            <a:r>
              <a:rPr sz="4200" spc="-44" baseline="2925" dirty="0">
                <a:latin typeface="Calibri"/>
                <a:cs typeface="Calibri"/>
              </a:rPr>
              <a:t>t</a:t>
            </a:r>
            <a:r>
              <a:rPr sz="4200" spc="-54" baseline="2925" dirty="0">
                <a:latin typeface="Calibri"/>
                <a:cs typeface="Calibri"/>
              </a:rPr>
              <a:t>a</a:t>
            </a:r>
            <a:r>
              <a:rPr sz="4200" spc="-50" baseline="2925" dirty="0">
                <a:latin typeface="Calibri"/>
                <a:cs typeface="Calibri"/>
              </a:rPr>
              <a:t>y</a:t>
            </a:r>
            <a:r>
              <a:rPr sz="4200" spc="0" baseline="2925" dirty="0">
                <a:latin typeface="Calibri"/>
                <a:cs typeface="Calibri"/>
              </a:rPr>
              <a:t>a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7" name="object 26"/>
          <p:cNvSpPr txBox="1"/>
          <p:nvPr/>
        </p:nvSpPr>
        <p:spPr>
          <a:xfrm>
            <a:off x="6966711" y="1966531"/>
            <a:ext cx="1652008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0" baseline="2925" dirty="0">
                <a:latin typeface="Calibri"/>
                <a:cs typeface="Calibri"/>
              </a:rPr>
              <a:t>çı</a:t>
            </a:r>
            <a:r>
              <a:rPr sz="4200" spc="-50" baseline="2925" dirty="0">
                <a:latin typeface="Calibri"/>
                <a:cs typeface="Calibri"/>
              </a:rPr>
              <a:t>k</a:t>
            </a:r>
            <a:r>
              <a:rPr sz="4200" spc="0" baseline="2925" dirty="0">
                <a:latin typeface="Calibri"/>
                <a:cs typeface="Calibri"/>
              </a:rPr>
              <a:t>abi</a:t>
            </a:r>
            <a:r>
              <a:rPr sz="4200" spc="-9" baseline="2925" dirty="0">
                <a:latin typeface="Calibri"/>
                <a:cs typeface="Calibri"/>
              </a:rPr>
              <a:t>le</a:t>
            </a:r>
            <a:r>
              <a:rPr sz="4200" spc="0" baseline="2925" dirty="0">
                <a:latin typeface="Calibri"/>
                <a:cs typeface="Calibri"/>
              </a:rPr>
              <a:t>cek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8" name="object 25"/>
          <p:cNvSpPr txBox="1"/>
          <p:nvPr/>
        </p:nvSpPr>
        <p:spPr>
          <a:xfrm>
            <a:off x="455676" y="2393251"/>
            <a:ext cx="1483822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-34" baseline="2925" dirty="0">
                <a:latin typeface="Calibri"/>
                <a:cs typeface="Calibri"/>
              </a:rPr>
              <a:t>t</a:t>
            </a:r>
            <a:r>
              <a:rPr sz="4200" spc="0" baseline="2925" dirty="0">
                <a:latin typeface="Calibri"/>
                <a:cs typeface="Calibri"/>
              </a:rPr>
              <a:t>ehl</a:t>
            </a:r>
            <a:r>
              <a:rPr sz="4200" spc="-4" baseline="2925" dirty="0">
                <a:latin typeface="Calibri"/>
                <a:cs typeface="Calibri"/>
              </a:rPr>
              <a:t>i</a:t>
            </a:r>
            <a:r>
              <a:rPr sz="4200" spc="-89" baseline="2925" dirty="0">
                <a:latin typeface="Calibri"/>
                <a:cs typeface="Calibri"/>
              </a:rPr>
              <a:t>k</a:t>
            </a:r>
            <a:r>
              <a:rPr sz="4200" spc="0" baseline="2925" dirty="0">
                <a:latin typeface="Calibri"/>
                <a:cs typeface="Calibri"/>
              </a:rPr>
              <a:t>el</a:t>
            </a:r>
            <a:r>
              <a:rPr sz="4200" spc="-4" baseline="2925" dirty="0">
                <a:latin typeface="Calibri"/>
                <a:cs typeface="Calibri"/>
              </a:rPr>
              <a:t>e</a:t>
            </a:r>
            <a:r>
              <a:rPr sz="4200" spc="-284" baseline="2925" dirty="0">
                <a:latin typeface="Calibri"/>
                <a:cs typeface="Calibri"/>
              </a:rPr>
              <a:t>r</a:t>
            </a:r>
            <a:r>
              <a:rPr sz="4200" spc="0" baseline="2925" dirty="0">
                <a:latin typeface="Calibri"/>
                <a:cs typeface="Calibri"/>
              </a:rPr>
              <a:t>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9" name="object 24"/>
          <p:cNvSpPr txBox="1"/>
          <p:nvPr/>
        </p:nvSpPr>
        <p:spPr>
          <a:xfrm>
            <a:off x="455676" y="3246691"/>
            <a:ext cx="380931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b="1" spc="0" baseline="2925" dirty="0">
                <a:latin typeface="Calibri"/>
                <a:cs typeface="Calibri"/>
              </a:rPr>
              <a:t>b)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0" name="object 23"/>
          <p:cNvSpPr txBox="1"/>
          <p:nvPr/>
        </p:nvSpPr>
        <p:spPr>
          <a:xfrm>
            <a:off x="944118" y="3246691"/>
            <a:ext cx="1094741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0" baseline="2925" dirty="0">
                <a:latin typeface="Calibri"/>
                <a:cs typeface="Calibri"/>
              </a:rPr>
              <a:t>Seçi</a:t>
            </a:r>
            <a:r>
              <a:rPr sz="4200" spc="-14" baseline="2925" dirty="0">
                <a:latin typeface="Calibri"/>
                <a:cs typeface="Calibri"/>
              </a:rPr>
              <a:t>l</a:t>
            </a:r>
            <a:r>
              <a:rPr sz="4200" spc="-9" baseline="2925" dirty="0">
                <a:latin typeface="Calibri"/>
                <a:cs typeface="Calibri"/>
              </a:rPr>
              <a:t>e</a:t>
            </a:r>
            <a:r>
              <a:rPr sz="4200" spc="0" baseline="2925" dirty="0">
                <a:latin typeface="Calibri"/>
                <a:cs typeface="Calibri"/>
              </a:rPr>
              <a:t>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1" name="object 22"/>
          <p:cNvSpPr txBox="1"/>
          <p:nvPr/>
        </p:nvSpPr>
        <p:spPr>
          <a:xfrm>
            <a:off x="2146554" y="3246691"/>
            <a:ext cx="1134524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0" baseline="2925" dirty="0">
                <a:latin typeface="Calibri"/>
                <a:cs typeface="Calibri"/>
              </a:rPr>
              <a:t>alanda,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2" name="object 21"/>
          <p:cNvSpPr txBox="1"/>
          <p:nvPr/>
        </p:nvSpPr>
        <p:spPr>
          <a:xfrm>
            <a:off x="3388867" y="3246691"/>
            <a:ext cx="83140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0" baseline="2925" dirty="0">
                <a:latin typeface="Calibri"/>
                <a:cs typeface="Calibri"/>
              </a:rPr>
              <a:t>i</a:t>
            </a:r>
            <a:r>
              <a:rPr sz="4200" spc="-50" baseline="2925" dirty="0">
                <a:latin typeface="Calibri"/>
                <a:cs typeface="Calibri"/>
              </a:rPr>
              <a:t>ş</a:t>
            </a:r>
            <a:r>
              <a:rPr sz="4200" spc="-44" baseline="2925" dirty="0">
                <a:latin typeface="Calibri"/>
                <a:cs typeface="Calibri"/>
              </a:rPr>
              <a:t>y</a:t>
            </a:r>
            <a:r>
              <a:rPr sz="4200" spc="0" baseline="2925" dirty="0">
                <a:latin typeface="Calibri"/>
                <a:cs typeface="Calibri"/>
              </a:rPr>
              <a:t>e</a:t>
            </a:r>
            <a:r>
              <a:rPr sz="4200" spc="-9" baseline="2925" dirty="0">
                <a:latin typeface="Calibri"/>
                <a:cs typeface="Calibri"/>
              </a:rPr>
              <a:t>r</a:t>
            </a:r>
            <a:r>
              <a:rPr sz="4200" spc="0" baseline="2925" dirty="0">
                <a:latin typeface="Calibri"/>
                <a:cs typeface="Calibri"/>
              </a:rPr>
              <a:t>i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3" name="object 20"/>
          <p:cNvSpPr txBox="1"/>
          <p:nvPr/>
        </p:nvSpPr>
        <p:spPr>
          <a:xfrm>
            <a:off x="4327652" y="3246691"/>
            <a:ext cx="704823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0" baseline="2925" dirty="0">
                <a:latin typeface="Calibri"/>
                <a:cs typeface="Calibri"/>
              </a:rPr>
              <a:t>bina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4" name="object 19"/>
          <p:cNvSpPr txBox="1"/>
          <p:nvPr/>
        </p:nvSpPr>
        <p:spPr>
          <a:xfrm>
            <a:off x="5139182" y="3246691"/>
            <a:ext cx="408814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-29" baseline="2925" dirty="0">
                <a:latin typeface="Calibri"/>
                <a:cs typeface="Calibri"/>
              </a:rPr>
              <a:t>ve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5" name="object 18"/>
          <p:cNvSpPr txBox="1"/>
          <p:nvPr/>
        </p:nvSpPr>
        <p:spPr>
          <a:xfrm>
            <a:off x="5659628" y="3246691"/>
            <a:ext cx="197614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-4" baseline="2925" dirty="0">
                <a:latin typeface="Calibri"/>
                <a:cs typeface="Calibri"/>
              </a:rPr>
              <a:t>e</a:t>
            </a:r>
            <a:r>
              <a:rPr sz="4200" spc="0" baseline="2925" dirty="0">
                <a:latin typeface="Calibri"/>
                <a:cs typeface="Calibri"/>
              </a:rPr>
              <a:t>kl</a:t>
            </a:r>
            <a:r>
              <a:rPr sz="4200" spc="-4" baseline="2925" dirty="0">
                <a:latin typeface="Calibri"/>
                <a:cs typeface="Calibri"/>
              </a:rPr>
              <a:t>e</a:t>
            </a:r>
            <a:r>
              <a:rPr sz="4200" spc="-25" baseline="2925" dirty="0">
                <a:latin typeface="Calibri"/>
                <a:cs typeface="Calibri"/>
              </a:rPr>
              <a:t>n</a:t>
            </a:r>
            <a:r>
              <a:rPr sz="4200" spc="0" baseline="2925" dirty="0">
                <a:latin typeface="Calibri"/>
                <a:cs typeface="Calibri"/>
              </a:rPr>
              <a:t>ti</a:t>
            </a:r>
            <a:r>
              <a:rPr sz="4200" spc="-9" baseline="2925" dirty="0">
                <a:latin typeface="Calibri"/>
                <a:cs typeface="Calibri"/>
              </a:rPr>
              <a:t>l</a:t>
            </a:r>
            <a:r>
              <a:rPr sz="4200" spc="-4" baseline="2925" dirty="0">
                <a:latin typeface="Calibri"/>
                <a:cs typeface="Calibri"/>
              </a:rPr>
              <a:t>e</a:t>
            </a:r>
            <a:r>
              <a:rPr sz="4200" spc="0" baseline="2925" dirty="0">
                <a:latin typeface="Calibri"/>
                <a:cs typeface="Calibri"/>
              </a:rPr>
              <a:t>ri</a:t>
            </a:r>
            <a:r>
              <a:rPr sz="4200" spc="-4" baseline="2925" dirty="0">
                <a:latin typeface="Calibri"/>
                <a:cs typeface="Calibri"/>
              </a:rPr>
              <a:t>n</a:t>
            </a:r>
            <a:r>
              <a:rPr sz="4200" spc="0" baseline="2925" dirty="0">
                <a:latin typeface="Calibri"/>
                <a:cs typeface="Calibri"/>
              </a:rPr>
              <a:t>in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6" name="object 17"/>
          <p:cNvSpPr txBox="1"/>
          <p:nvPr/>
        </p:nvSpPr>
        <p:spPr>
          <a:xfrm>
            <a:off x="7743190" y="3246691"/>
            <a:ext cx="87527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0" baseline="2925" dirty="0">
                <a:latin typeface="Calibri"/>
                <a:cs typeface="Calibri"/>
              </a:rPr>
              <a:t>plana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7" name="object 16"/>
          <p:cNvSpPr txBox="1"/>
          <p:nvPr/>
        </p:nvSpPr>
        <p:spPr>
          <a:xfrm>
            <a:off x="455676" y="3673411"/>
            <a:ext cx="8163954" cy="8079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0" baseline="2925" dirty="0">
                <a:latin typeface="Calibri"/>
                <a:cs typeface="Calibri"/>
              </a:rPr>
              <a:t>u</a:t>
            </a:r>
            <a:r>
              <a:rPr sz="4200" spc="-39" baseline="2925" dirty="0">
                <a:latin typeface="Calibri"/>
                <a:cs typeface="Calibri"/>
              </a:rPr>
              <a:t>y</a:t>
            </a:r>
            <a:r>
              <a:rPr sz="4200" spc="0" baseline="2925" dirty="0">
                <a:latin typeface="Calibri"/>
                <a:cs typeface="Calibri"/>
              </a:rPr>
              <a:t>gun</a:t>
            </a:r>
            <a:r>
              <a:rPr sz="4200" spc="225" baseline="2925" dirty="0">
                <a:latin typeface="Calibri"/>
                <a:cs typeface="Calibri"/>
              </a:rPr>
              <a:t> </a:t>
            </a:r>
            <a:r>
              <a:rPr sz="4200" spc="-39" baseline="2925" dirty="0">
                <a:latin typeface="Calibri"/>
                <a:cs typeface="Calibri"/>
              </a:rPr>
              <a:t>y</a:t>
            </a:r>
            <a:r>
              <a:rPr sz="4200" spc="0" baseline="2925" dirty="0">
                <a:latin typeface="Calibri"/>
                <a:cs typeface="Calibri"/>
              </a:rPr>
              <a:t>e</a:t>
            </a:r>
            <a:r>
              <a:rPr sz="4200" spc="-9" baseline="2925" dirty="0">
                <a:latin typeface="Calibri"/>
                <a:cs typeface="Calibri"/>
              </a:rPr>
              <a:t>r</a:t>
            </a:r>
            <a:r>
              <a:rPr sz="4200" spc="0" baseline="2925" dirty="0">
                <a:latin typeface="Calibri"/>
                <a:cs typeface="Calibri"/>
              </a:rPr>
              <a:t>le</a:t>
            </a:r>
            <a:r>
              <a:rPr sz="4200" spc="-34" baseline="2925" dirty="0">
                <a:latin typeface="Calibri"/>
                <a:cs typeface="Calibri"/>
              </a:rPr>
              <a:t>ş</a:t>
            </a:r>
            <a:r>
              <a:rPr sz="4200" spc="-9" baseline="2925" dirty="0">
                <a:latin typeface="Calibri"/>
                <a:cs typeface="Calibri"/>
              </a:rPr>
              <a:t>t</a:t>
            </a:r>
            <a:r>
              <a:rPr sz="4200" spc="0" baseline="2925" dirty="0">
                <a:latin typeface="Calibri"/>
                <a:cs typeface="Calibri"/>
              </a:rPr>
              <a:t>ir</a:t>
            </a:r>
            <a:r>
              <a:rPr sz="4200" spc="-9" baseline="2925" dirty="0">
                <a:latin typeface="Calibri"/>
                <a:cs typeface="Calibri"/>
              </a:rPr>
              <a:t>il</a:t>
            </a:r>
            <a:r>
              <a:rPr sz="4200" spc="0" baseline="2925" dirty="0">
                <a:latin typeface="Calibri"/>
                <a:cs typeface="Calibri"/>
              </a:rPr>
              <a:t>m</a:t>
            </a:r>
            <a:r>
              <a:rPr sz="4200" spc="-9" baseline="2925" dirty="0">
                <a:latin typeface="Calibri"/>
                <a:cs typeface="Calibri"/>
              </a:rPr>
              <a:t>e</a:t>
            </a:r>
            <a:r>
              <a:rPr sz="4200" spc="0" baseline="2925" dirty="0">
                <a:latin typeface="Calibri"/>
                <a:cs typeface="Calibri"/>
              </a:rPr>
              <a:t>mesi</a:t>
            </a:r>
            <a:r>
              <a:rPr sz="4200" spc="214" baseline="2925" dirty="0">
                <a:latin typeface="Calibri"/>
                <a:cs typeface="Calibri"/>
              </a:rPr>
              <a:t> </a:t>
            </a:r>
            <a:r>
              <a:rPr sz="4200" spc="-29" baseline="2925" dirty="0">
                <a:latin typeface="Calibri"/>
                <a:cs typeface="Calibri"/>
              </a:rPr>
              <a:t>v</a:t>
            </a:r>
            <a:r>
              <a:rPr sz="4200" spc="-19" baseline="2925" dirty="0">
                <a:latin typeface="Calibri"/>
                <a:cs typeface="Calibri"/>
              </a:rPr>
              <a:t>e</a:t>
            </a:r>
            <a:r>
              <a:rPr sz="4200" spc="-50" baseline="2925" dirty="0">
                <a:latin typeface="Calibri"/>
                <a:cs typeface="Calibri"/>
              </a:rPr>
              <a:t>y</a:t>
            </a:r>
            <a:r>
              <a:rPr sz="4200" spc="0" baseline="2925" dirty="0">
                <a:latin typeface="Calibri"/>
                <a:cs typeface="Calibri"/>
              </a:rPr>
              <a:t>a</a:t>
            </a:r>
            <a:r>
              <a:rPr sz="4200" spc="224" baseline="2925" dirty="0">
                <a:latin typeface="Calibri"/>
                <a:cs typeface="Calibri"/>
              </a:rPr>
              <a:t> </a:t>
            </a:r>
            <a:r>
              <a:rPr sz="4200" spc="0" baseline="2925" dirty="0">
                <a:latin typeface="Calibri"/>
                <a:cs typeface="Calibri"/>
              </a:rPr>
              <a:t>planda</a:t>
            </a:r>
            <a:r>
              <a:rPr sz="4200" spc="219" baseline="2925" dirty="0">
                <a:latin typeface="Calibri"/>
                <a:cs typeface="Calibri"/>
              </a:rPr>
              <a:t> </a:t>
            </a:r>
            <a:r>
              <a:rPr sz="4200" spc="0" baseline="2925" dirty="0">
                <a:latin typeface="Calibri"/>
                <a:cs typeface="Calibri"/>
              </a:rPr>
              <a:t>olm</a:t>
            </a:r>
            <a:r>
              <a:rPr sz="4200" spc="-54" baseline="2925" dirty="0">
                <a:latin typeface="Calibri"/>
                <a:cs typeface="Calibri"/>
              </a:rPr>
              <a:t>a</a:t>
            </a:r>
            <a:r>
              <a:rPr sz="4200" spc="-50" baseline="2925" dirty="0">
                <a:latin typeface="Calibri"/>
                <a:cs typeface="Calibri"/>
              </a:rPr>
              <a:t>y</a:t>
            </a:r>
            <a:r>
              <a:rPr sz="4200" spc="-9" baseline="2925" dirty="0">
                <a:latin typeface="Calibri"/>
                <a:cs typeface="Calibri"/>
              </a:rPr>
              <a:t>a</a:t>
            </a:r>
            <a:r>
              <a:rPr sz="4200" spc="0" baseline="2925" dirty="0">
                <a:latin typeface="Calibri"/>
                <a:cs typeface="Calibri"/>
              </a:rPr>
              <a:t>n</a:t>
            </a:r>
            <a:r>
              <a:rPr sz="4200" spc="229" baseline="2925" dirty="0">
                <a:latin typeface="Calibri"/>
                <a:cs typeface="Calibri"/>
              </a:rPr>
              <a:t> </a:t>
            </a:r>
            <a:r>
              <a:rPr sz="4200" spc="0" baseline="2925" dirty="0">
                <a:latin typeface="Calibri"/>
                <a:cs typeface="Calibri"/>
              </a:rPr>
              <a:t>i</a:t>
            </a:r>
            <a:r>
              <a:rPr sz="4200" spc="-9" baseline="2925" dirty="0">
                <a:latin typeface="Calibri"/>
                <a:cs typeface="Calibri"/>
              </a:rPr>
              <a:t>l</a:t>
            </a:r>
            <a:r>
              <a:rPr sz="4200" spc="-44" baseline="2925" dirty="0">
                <a:latin typeface="Calibri"/>
                <a:cs typeface="Calibri"/>
              </a:rPr>
              <a:t>a</a:t>
            </a:r>
            <a:r>
              <a:rPr sz="4200" spc="-34" baseline="2925" dirty="0">
                <a:latin typeface="Calibri"/>
                <a:cs typeface="Calibri"/>
              </a:rPr>
              <a:t>v</a:t>
            </a:r>
            <a:r>
              <a:rPr sz="4200" spc="0" baseline="2925" dirty="0">
                <a:latin typeface="Calibri"/>
                <a:cs typeface="Calibri"/>
              </a:rPr>
              <a:t>e</a:t>
            </a:r>
            <a:r>
              <a:rPr sz="4200" spc="-9" baseline="2925" dirty="0">
                <a:latin typeface="Calibri"/>
                <a:cs typeface="Calibri"/>
              </a:rPr>
              <a:t>l</a:t>
            </a:r>
            <a:r>
              <a:rPr sz="4200" spc="-4" baseline="2925" dirty="0">
                <a:latin typeface="Calibri"/>
                <a:cs typeface="Calibri"/>
              </a:rPr>
              <a:t>e</a:t>
            </a:r>
            <a:r>
              <a:rPr sz="4200" spc="0" baseline="2925" dirty="0">
                <a:latin typeface="Calibri"/>
                <a:cs typeface="Calibri"/>
              </a:rPr>
              <a:t>rin</a:t>
            </a:r>
            <a:endParaRPr sz="2800">
              <a:latin typeface="Calibri"/>
              <a:cs typeface="Calibri"/>
            </a:endParaRPr>
          </a:p>
          <a:p>
            <a:pPr marL="12700" marR="53378">
              <a:lnSpc>
                <a:spcPts val="3360"/>
              </a:lnSpc>
              <a:spcBef>
                <a:spcPts val="20"/>
              </a:spcBef>
            </a:pPr>
            <a:r>
              <a:rPr sz="4200" spc="-44" baseline="1950" dirty="0">
                <a:latin typeface="Calibri"/>
                <a:cs typeface="Calibri"/>
              </a:rPr>
              <a:t>y</a:t>
            </a:r>
            <a:r>
              <a:rPr sz="4200" spc="0" baseline="1950" dirty="0">
                <a:latin typeface="Calibri"/>
                <a:cs typeface="Calibri"/>
              </a:rPr>
              <a:t>apılm</a:t>
            </a:r>
            <a:r>
              <a:rPr sz="4200" spc="-9" baseline="1950" dirty="0">
                <a:latin typeface="Calibri"/>
                <a:cs typeface="Calibri"/>
              </a:rPr>
              <a:t>a</a:t>
            </a:r>
            <a:r>
              <a:rPr sz="4200" spc="0" baseline="1950" dirty="0">
                <a:latin typeface="Calibri"/>
                <a:cs typeface="Calibri"/>
              </a:rPr>
              <a:t>sından </a:t>
            </a:r>
            <a:r>
              <a:rPr sz="4200" spc="-50" baseline="1950" dirty="0">
                <a:latin typeface="Calibri"/>
                <a:cs typeface="Calibri"/>
              </a:rPr>
              <a:t>k</a:t>
            </a:r>
            <a:r>
              <a:rPr sz="4200" spc="-54" baseline="1950" dirty="0">
                <a:latin typeface="Calibri"/>
                <a:cs typeface="Calibri"/>
              </a:rPr>
              <a:t>a</a:t>
            </a:r>
            <a:r>
              <a:rPr sz="4200" spc="0" baseline="1950" dirty="0">
                <a:latin typeface="Calibri"/>
                <a:cs typeface="Calibri"/>
              </a:rPr>
              <a:t>ynaklanab</a:t>
            </a:r>
            <a:r>
              <a:rPr sz="4200" spc="-4" baseline="1950" dirty="0">
                <a:latin typeface="Calibri"/>
                <a:cs typeface="Calibri"/>
              </a:rPr>
              <a:t>il</a:t>
            </a:r>
            <a:r>
              <a:rPr sz="4200" spc="0" baseline="1950" dirty="0">
                <a:latin typeface="Calibri"/>
                <a:cs typeface="Calibri"/>
              </a:rPr>
              <a:t>ec</a:t>
            </a:r>
            <a:r>
              <a:rPr sz="4200" spc="-9" baseline="1950" dirty="0">
                <a:latin typeface="Calibri"/>
                <a:cs typeface="Calibri"/>
              </a:rPr>
              <a:t>e</a:t>
            </a:r>
            <a:r>
              <a:rPr sz="4200" spc="0" baseline="1950" dirty="0">
                <a:latin typeface="Calibri"/>
                <a:cs typeface="Calibri"/>
              </a:rPr>
              <a:t>k</a:t>
            </a:r>
            <a:r>
              <a:rPr sz="4200" spc="-4" baseline="1950" dirty="0">
                <a:latin typeface="Calibri"/>
                <a:cs typeface="Calibri"/>
              </a:rPr>
              <a:t> </a:t>
            </a:r>
            <a:r>
              <a:rPr sz="4200" spc="-34" baseline="1950" dirty="0">
                <a:latin typeface="Calibri"/>
                <a:cs typeface="Calibri"/>
              </a:rPr>
              <a:t>t</a:t>
            </a:r>
            <a:r>
              <a:rPr sz="4200" spc="0" baseline="1950" dirty="0">
                <a:latin typeface="Calibri"/>
                <a:cs typeface="Calibri"/>
              </a:rPr>
              <a:t>ehl</a:t>
            </a:r>
            <a:r>
              <a:rPr sz="4200" spc="-4" baseline="1950" dirty="0">
                <a:latin typeface="Calibri"/>
                <a:cs typeface="Calibri"/>
              </a:rPr>
              <a:t>i</a:t>
            </a:r>
            <a:r>
              <a:rPr sz="4200" spc="-89" baseline="1950" dirty="0">
                <a:latin typeface="Calibri"/>
                <a:cs typeface="Calibri"/>
              </a:rPr>
              <a:t>k</a:t>
            </a:r>
            <a:r>
              <a:rPr sz="4200" spc="0" baseline="1950" dirty="0">
                <a:latin typeface="Calibri"/>
                <a:cs typeface="Calibri"/>
              </a:rPr>
              <a:t>el</a:t>
            </a:r>
            <a:r>
              <a:rPr sz="4200" spc="-4" baseline="1950" dirty="0">
                <a:latin typeface="Calibri"/>
                <a:cs typeface="Calibri"/>
              </a:rPr>
              <a:t>e</a:t>
            </a:r>
            <a:r>
              <a:rPr sz="4200" spc="-284" baseline="1950" dirty="0">
                <a:latin typeface="Calibri"/>
                <a:cs typeface="Calibri"/>
              </a:rPr>
              <a:t>r</a:t>
            </a:r>
            <a:r>
              <a:rPr sz="4200" spc="0" baseline="1950" dirty="0">
                <a:latin typeface="Calibri"/>
                <a:cs typeface="Calibri"/>
              </a:rPr>
              <a:t>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8" name="object 15"/>
          <p:cNvSpPr txBox="1"/>
          <p:nvPr/>
        </p:nvSpPr>
        <p:spPr>
          <a:xfrm>
            <a:off x="455676" y="4953825"/>
            <a:ext cx="339753" cy="3812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b="1" spc="4" baseline="2925" dirty="0">
                <a:latin typeface="Calibri"/>
                <a:cs typeface="Calibri"/>
              </a:rPr>
              <a:t>c)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9" name="object 14"/>
          <p:cNvSpPr txBox="1"/>
          <p:nvPr/>
        </p:nvSpPr>
        <p:spPr>
          <a:xfrm>
            <a:off x="874776" y="4953825"/>
            <a:ext cx="840305" cy="3812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0" baseline="2925" dirty="0">
                <a:latin typeface="Calibri"/>
                <a:cs typeface="Calibri"/>
              </a:rPr>
              <a:t>İ</a:t>
            </a:r>
            <a:r>
              <a:rPr sz="4200" spc="-44" baseline="2925" dirty="0">
                <a:latin typeface="Calibri"/>
                <a:cs typeface="Calibri"/>
              </a:rPr>
              <a:t>ş</a:t>
            </a:r>
            <a:r>
              <a:rPr sz="4200" spc="-39" baseline="2925" dirty="0">
                <a:latin typeface="Calibri"/>
                <a:cs typeface="Calibri"/>
              </a:rPr>
              <a:t>y</a:t>
            </a:r>
            <a:r>
              <a:rPr sz="4200" spc="0" baseline="2925" dirty="0">
                <a:latin typeface="Calibri"/>
                <a:cs typeface="Calibri"/>
              </a:rPr>
              <a:t>e</a:t>
            </a:r>
            <a:r>
              <a:rPr sz="4200" spc="-9" baseline="2925" dirty="0">
                <a:latin typeface="Calibri"/>
                <a:cs typeface="Calibri"/>
              </a:rPr>
              <a:t>r</a:t>
            </a:r>
            <a:r>
              <a:rPr sz="4200" spc="0" baseline="2925" dirty="0">
                <a:latin typeface="Calibri"/>
                <a:cs typeface="Calibri"/>
              </a:rPr>
              <a:t>i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0" name="object 13"/>
          <p:cNvSpPr txBox="1"/>
          <p:nvPr/>
        </p:nvSpPr>
        <p:spPr>
          <a:xfrm>
            <a:off x="1794510" y="4953825"/>
            <a:ext cx="1193674" cy="8079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0" baseline="2925" dirty="0">
                <a:latin typeface="Calibri"/>
                <a:cs typeface="Calibri"/>
              </a:rPr>
              <a:t>bina</a:t>
            </a:r>
            <a:r>
              <a:rPr sz="4200" spc="617" baseline="2925" dirty="0">
                <a:latin typeface="Calibri"/>
                <a:cs typeface="Calibri"/>
              </a:rPr>
              <a:t> </a:t>
            </a:r>
            <a:r>
              <a:rPr sz="4200" spc="-29" baseline="2925" dirty="0">
                <a:latin typeface="Calibri"/>
                <a:cs typeface="Calibri"/>
              </a:rPr>
              <a:t>ve</a:t>
            </a:r>
            <a:endParaRPr sz="2800">
              <a:latin typeface="Calibri"/>
              <a:cs typeface="Calibri"/>
            </a:endParaRPr>
          </a:p>
          <a:p>
            <a:pPr marL="123189" marR="53378">
              <a:lnSpc>
                <a:spcPts val="3360"/>
              </a:lnSpc>
              <a:spcBef>
                <a:spcPts val="20"/>
              </a:spcBef>
            </a:pPr>
            <a:r>
              <a:rPr sz="4200" spc="-44" baseline="1950" dirty="0">
                <a:latin typeface="Calibri"/>
                <a:cs typeface="Calibri"/>
              </a:rPr>
              <a:t>y</a:t>
            </a:r>
            <a:r>
              <a:rPr sz="4200" spc="0" baseline="1950" dirty="0">
                <a:latin typeface="Calibri"/>
                <a:cs typeface="Calibri"/>
              </a:rPr>
              <a:t>apı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1" name="object 12"/>
          <p:cNvSpPr txBox="1"/>
          <p:nvPr/>
        </p:nvSpPr>
        <p:spPr>
          <a:xfrm>
            <a:off x="3072384" y="4953825"/>
            <a:ext cx="1976288" cy="3812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0" baseline="2925" dirty="0">
                <a:latin typeface="Calibri"/>
                <a:cs typeface="Calibri"/>
              </a:rPr>
              <a:t>ek</a:t>
            </a:r>
            <a:r>
              <a:rPr sz="4200" spc="-9" baseline="2925" dirty="0">
                <a:latin typeface="Calibri"/>
                <a:cs typeface="Calibri"/>
              </a:rPr>
              <a:t>l</a:t>
            </a:r>
            <a:r>
              <a:rPr sz="4200" spc="0" baseline="2925" dirty="0">
                <a:latin typeface="Calibri"/>
                <a:cs typeface="Calibri"/>
              </a:rPr>
              <a:t>e</a:t>
            </a:r>
            <a:r>
              <a:rPr sz="4200" spc="-29" baseline="2925" dirty="0">
                <a:latin typeface="Calibri"/>
                <a:cs typeface="Calibri"/>
              </a:rPr>
              <a:t>n</a:t>
            </a:r>
            <a:r>
              <a:rPr sz="4200" spc="0" baseline="2925" dirty="0">
                <a:latin typeface="Calibri"/>
                <a:cs typeface="Calibri"/>
              </a:rPr>
              <a:t>ti</a:t>
            </a:r>
            <a:r>
              <a:rPr sz="4200" spc="-9" baseline="2925" dirty="0">
                <a:latin typeface="Calibri"/>
                <a:cs typeface="Calibri"/>
              </a:rPr>
              <a:t>l</a:t>
            </a:r>
            <a:r>
              <a:rPr sz="4200" spc="0" baseline="2925" dirty="0">
                <a:latin typeface="Calibri"/>
                <a:cs typeface="Calibri"/>
              </a:rPr>
              <a:t>e</a:t>
            </a:r>
            <a:r>
              <a:rPr sz="4200" spc="-4" baseline="2925" dirty="0">
                <a:latin typeface="Calibri"/>
                <a:cs typeface="Calibri"/>
              </a:rPr>
              <a:t>ri</a:t>
            </a:r>
            <a:r>
              <a:rPr sz="4200" spc="0" baseline="2925" dirty="0">
                <a:latin typeface="Calibri"/>
                <a:cs typeface="Calibri"/>
              </a:rPr>
              <a:t>nin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2" name="object 11"/>
          <p:cNvSpPr txBox="1"/>
          <p:nvPr/>
        </p:nvSpPr>
        <p:spPr>
          <a:xfrm>
            <a:off x="5128514" y="4953825"/>
            <a:ext cx="674121" cy="3812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-39" baseline="2925" dirty="0">
                <a:latin typeface="Calibri"/>
                <a:cs typeface="Calibri"/>
              </a:rPr>
              <a:t>y</a:t>
            </a:r>
            <a:r>
              <a:rPr sz="4200" spc="0" baseline="2925" dirty="0">
                <a:latin typeface="Calibri"/>
                <a:cs typeface="Calibri"/>
              </a:rPr>
              <a:t>apı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3" name="object 10"/>
          <p:cNvSpPr txBox="1"/>
          <p:nvPr/>
        </p:nvSpPr>
        <p:spPr>
          <a:xfrm>
            <a:off x="5882894" y="4953825"/>
            <a:ext cx="407290" cy="3812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-34" baseline="2925" dirty="0">
                <a:latin typeface="Calibri"/>
                <a:cs typeface="Calibri"/>
              </a:rPr>
              <a:t>ve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4" name="object 9"/>
          <p:cNvSpPr txBox="1"/>
          <p:nvPr/>
        </p:nvSpPr>
        <p:spPr>
          <a:xfrm>
            <a:off x="6375146" y="4953825"/>
            <a:ext cx="957025" cy="3812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-50" baseline="2925" dirty="0">
                <a:latin typeface="Calibri"/>
                <a:cs typeface="Calibri"/>
              </a:rPr>
              <a:t>y</a:t>
            </a:r>
            <a:r>
              <a:rPr sz="4200" spc="0" baseline="2925" dirty="0">
                <a:latin typeface="Calibri"/>
                <a:cs typeface="Calibri"/>
              </a:rPr>
              <a:t>apım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5" name="object 8"/>
          <p:cNvSpPr txBox="1"/>
          <p:nvPr/>
        </p:nvSpPr>
        <p:spPr>
          <a:xfrm>
            <a:off x="7412482" y="4953825"/>
            <a:ext cx="710063" cy="3812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-39" baseline="2925" dirty="0">
                <a:latin typeface="Calibri"/>
                <a:cs typeface="Calibri"/>
              </a:rPr>
              <a:t>t</a:t>
            </a:r>
            <a:r>
              <a:rPr sz="4200" spc="0" baseline="2925" dirty="0">
                <a:latin typeface="Calibri"/>
                <a:cs typeface="Calibri"/>
              </a:rPr>
              <a:t>arzı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6" name="object 7"/>
          <p:cNvSpPr txBox="1"/>
          <p:nvPr/>
        </p:nvSpPr>
        <p:spPr>
          <a:xfrm>
            <a:off x="8201152" y="4953825"/>
            <a:ext cx="415944" cy="3812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-9" baseline="2925" dirty="0">
                <a:latin typeface="Calibri"/>
                <a:cs typeface="Calibri"/>
              </a:rPr>
              <a:t>ile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7" name="object 6"/>
          <p:cNvSpPr txBox="1"/>
          <p:nvPr/>
        </p:nvSpPr>
        <p:spPr>
          <a:xfrm>
            <a:off x="455676" y="5380545"/>
            <a:ext cx="1071610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0" baseline="2925" dirty="0">
                <a:latin typeface="Calibri"/>
                <a:cs typeface="Calibri"/>
              </a:rPr>
              <a:t>seçi</a:t>
            </a:r>
            <a:r>
              <a:rPr sz="4200" spc="-14" baseline="2925" dirty="0">
                <a:latin typeface="Calibri"/>
                <a:cs typeface="Calibri"/>
              </a:rPr>
              <a:t>l</a:t>
            </a:r>
            <a:r>
              <a:rPr sz="4200" spc="0" baseline="2925" dirty="0">
                <a:latin typeface="Calibri"/>
                <a:cs typeface="Calibri"/>
              </a:rPr>
              <a:t>en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8" name="object 5"/>
          <p:cNvSpPr txBox="1"/>
          <p:nvPr/>
        </p:nvSpPr>
        <p:spPr>
          <a:xfrm>
            <a:off x="2955798" y="5380545"/>
            <a:ext cx="2583227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0" baseline="2925" dirty="0">
                <a:latin typeface="Calibri"/>
                <a:cs typeface="Calibri"/>
              </a:rPr>
              <a:t>mal</a:t>
            </a:r>
            <a:r>
              <a:rPr sz="4200" spc="-79" baseline="2925" dirty="0">
                <a:latin typeface="Calibri"/>
                <a:cs typeface="Calibri"/>
              </a:rPr>
              <a:t>z</a:t>
            </a:r>
            <a:r>
              <a:rPr sz="4200" spc="-4" baseline="2925" dirty="0">
                <a:latin typeface="Calibri"/>
                <a:cs typeface="Calibri"/>
              </a:rPr>
              <a:t>e</a:t>
            </a:r>
            <a:r>
              <a:rPr sz="4200" spc="0" baseline="2925" dirty="0">
                <a:latin typeface="Calibri"/>
                <a:cs typeface="Calibri"/>
              </a:rPr>
              <a:t>m</a:t>
            </a:r>
            <a:r>
              <a:rPr sz="4200" spc="-9" baseline="2925" dirty="0">
                <a:latin typeface="Calibri"/>
                <a:cs typeface="Calibri"/>
              </a:rPr>
              <a:t>e</a:t>
            </a:r>
            <a:r>
              <a:rPr sz="4200" spc="0" baseline="2925" dirty="0">
                <a:latin typeface="Calibri"/>
                <a:cs typeface="Calibri"/>
              </a:rPr>
              <a:t>l</a:t>
            </a:r>
            <a:r>
              <a:rPr sz="4200" spc="-9" baseline="2925" dirty="0">
                <a:latin typeface="Calibri"/>
                <a:cs typeface="Calibri"/>
              </a:rPr>
              <a:t>e</a:t>
            </a:r>
            <a:r>
              <a:rPr sz="4200" spc="0" baseline="2925" dirty="0">
                <a:latin typeface="Calibri"/>
                <a:cs typeface="Calibri"/>
              </a:rPr>
              <a:t>rinden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9" name="object 4"/>
          <p:cNvSpPr txBox="1"/>
          <p:nvPr/>
        </p:nvSpPr>
        <p:spPr>
          <a:xfrm>
            <a:off x="5917184" y="5380545"/>
            <a:ext cx="2699998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-50" baseline="2925" dirty="0">
                <a:latin typeface="Calibri"/>
                <a:cs typeface="Calibri"/>
              </a:rPr>
              <a:t>k</a:t>
            </a:r>
            <a:r>
              <a:rPr sz="4200" spc="-54" baseline="2925" dirty="0">
                <a:latin typeface="Calibri"/>
                <a:cs typeface="Calibri"/>
              </a:rPr>
              <a:t>a</a:t>
            </a:r>
            <a:r>
              <a:rPr sz="4200" spc="0" baseline="2925" dirty="0">
                <a:latin typeface="Calibri"/>
                <a:cs typeface="Calibri"/>
              </a:rPr>
              <a:t>ynak</a:t>
            </a:r>
            <a:r>
              <a:rPr sz="4200" spc="-9" baseline="2925" dirty="0">
                <a:latin typeface="Calibri"/>
                <a:cs typeface="Calibri"/>
              </a:rPr>
              <a:t>l</a:t>
            </a:r>
            <a:r>
              <a:rPr sz="4200" spc="0" baseline="2925" dirty="0">
                <a:latin typeface="Calibri"/>
                <a:cs typeface="Calibri"/>
              </a:rPr>
              <a:t>anab</a:t>
            </a:r>
            <a:r>
              <a:rPr sz="4200" spc="-14" baseline="2925" dirty="0">
                <a:latin typeface="Calibri"/>
                <a:cs typeface="Calibri"/>
              </a:rPr>
              <a:t>i</a:t>
            </a:r>
            <a:r>
              <a:rPr sz="4200" spc="0" baseline="2925" dirty="0">
                <a:latin typeface="Calibri"/>
                <a:cs typeface="Calibri"/>
              </a:rPr>
              <a:t>l</a:t>
            </a:r>
            <a:r>
              <a:rPr sz="4200" spc="-9" baseline="2925" dirty="0">
                <a:latin typeface="Calibri"/>
                <a:cs typeface="Calibri"/>
              </a:rPr>
              <a:t>e</a:t>
            </a:r>
            <a:r>
              <a:rPr sz="4200" spc="0" baseline="2925" dirty="0">
                <a:latin typeface="Calibri"/>
                <a:cs typeface="Calibri"/>
              </a:rPr>
              <a:t>cek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0" name="object 3"/>
          <p:cNvSpPr txBox="1"/>
          <p:nvPr/>
        </p:nvSpPr>
        <p:spPr>
          <a:xfrm>
            <a:off x="455676" y="5807265"/>
            <a:ext cx="1483822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-34" baseline="2925" dirty="0">
                <a:latin typeface="Calibri"/>
                <a:cs typeface="Calibri"/>
              </a:rPr>
              <a:t>t</a:t>
            </a:r>
            <a:r>
              <a:rPr sz="4200" spc="0" baseline="2925" dirty="0">
                <a:latin typeface="Calibri"/>
                <a:cs typeface="Calibri"/>
              </a:rPr>
              <a:t>ehl</a:t>
            </a:r>
            <a:r>
              <a:rPr sz="4200" spc="-4" baseline="2925" dirty="0">
                <a:latin typeface="Calibri"/>
                <a:cs typeface="Calibri"/>
              </a:rPr>
              <a:t>i</a:t>
            </a:r>
            <a:r>
              <a:rPr sz="4200" spc="-89" baseline="2925" dirty="0">
                <a:latin typeface="Calibri"/>
                <a:cs typeface="Calibri"/>
              </a:rPr>
              <a:t>k</a:t>
            </a:r>
            <a:r>
              <a:rPr sz="4200" spc="0" baseline="2925" dirty="0">
                <a:latin typeface="Calibri"/>
                <a:cs typeface="Calibri"/>
              </a:rPr>
              <a:t>el</a:t>
            </a:r>
            <a:r>
              <a:rPr sz="4200" spc="-4" baseline="2925" dirty="0">
                <a:latin typeface="Calibri"/>
                <a:cs typeface="Calibri"/>
              </a:rPr>
              <a:t>e</a:t>
            </a:r>
            <a:r>
              <a:rPr sz="4200" spc="-284" baseline="2925" dirty="0">
                <a:latin typeface="Calibri"/>
                <a:cs typeface="Calibri"/>
              </a:rPr>
              <a:t>r</a:t>
            </a:r>
            <a:r>
              <a:rPr sz="4200" spc="0" baseline="2925" dirty="0">
                <a:latin typeface="Calibri"/>
                <a:cs typeface="Calibri"/>
              </a:rPr>
              <a:t>.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01" name="object 2"/>
          <p:cNvSpPr txBox="1"/>
          <p:nvPr/>
        </p:nvSpPr>
        <p:spPr>
          <a:xfrm>
            <a:off x="8427974" y="6890258"/>
            <a:ext cx="202133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sz="1800" spc="0" baseline="2275" dirty="0">
                <a:solidFill>
                  <a:srgbClr val="888888"/>
                </a:solidFill>
                <a:latin typeface="Calibri"/>
                <a:cs typeface="Calibri"/>
              </a:rPr>
              <a:t>27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30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2875" y="1368425"/>
            <a:ext cx="8786876" cy="4868862"/>
          </a:xfrm>
          <a:custGeom>
            <a:avLst/>
            <a:gdLst/>
            <a:ahLst/>
            <a:cxnLst/>
            <a:rect l="l" t="t" r="r" b="b"/>
            <a:pathLst>
              <a:path w="8786876" h="4868862">
                <a:moveTo>
                  <a:pt x="0" y="811529"/>
                </a:moveTo>
                <a:lnTo>
                  <a:pt x="0" y="4057396"/>
                </a:lnTo>
                <a:lnTo>
                  <a:pt x="2690" y="4123946"/>
                </a:lnTo>
                <a:lnTo>
                  <a:pt x="10621" y="4189016"/>
                </a:lnTo>
                <a:lnTo>
                  <a:pt x="23584" y="4252395"/>
                </a:lnTo>
                <a:lnTo>
                  <a:pt x="41370" y="4313876"/>
                </a:lnTo>
                <a:lnTo>
                  <a:pt x="63771" y="4373248"/>
                </a:lnTo>
                <a:lnTo>
                  <a:pt x="90578" y="4430304"/>
                </a:lnTo>
                <a:lnTo>
                  <a:pt x="121581" y="4484834"/>
                </a:lnTo>
                <a:lnTo>
                  <a:pt x="156572" y="4536630"/>
                </a:lnTo>
                <a:lnTo>
                  <a:pt x="195342" y="4585483"/>
                </a:lnTo>
                <a:lnTo>
                  <a:pt x="237682" y="4631183"/>
                </a:lnTo>
                <a:lnTo>
                  <a:pt x="283383" y="4673522"/>
                </a:lnTo>
                <a:lnTo>
                  <a:pt x="332237" y="4712292"/>
                </a:lnTo>
                <a:lnTo>
                  <a:pt x="384034" y="4747282"/>
                </a:lnTo>
                <a:lnTo>
                  <a:pt x="438566" y="4778285"/>
                </a:lnTo>
                <a:lnTo>
                  <a:pt x="495624" y="4805091"/>
                </a:lnTo>
                <a:lnTo>
                  <a:pt x="554999" y="4827491"/>
                </a:lnTo>
                <a:lnTo>
                  <a:pt x="616482" y="4845278"/>
                </a:lnTo>
                <a:lnTo>
                  <a:pt x="679864" y="4858241"/>
                </a:lnTo>
                <a:lnTo>
                  <a:pt x="744937" y="4866172"/>
                </a:lnTo>
                <a:lnTo>
                  <a:pt x="811491" y="4868862"/>
                </a:lnTo>
                <a:lnTo>
                  <a:pt x="7975346" y="4868862"/>
                </a:lnTo>
                <a:lnTo>
                  <a:pt x="8041902" y="4866172"/>
                </a:lnTo>
                <a:lnTo>
                  <a:pt x="8106977" y="4858241"/>
                </a:lnTo>
                <a:lnTo>
                  <a:pt x="8170361" y="4845278"/>
                </a:lnTo>
                <a:lnTo>
                  <a:pt x="8231847" y="4827491"/>
                </a:lnTo>
                <a:lnTo>
                  <a:pt x="8291224" y="4805091"/>
                </a:lnTo>
                <a:lnTo>
                  <a:pt x="8348285" y="4778285"/>
                </a:lnTo>
                <a:lnTo>
                  <a:pt x="8402819" y="4747282"/>
                </a:lnTo>
                <a:lnTo>
                  <a:pt x="8454619" y="4712292"/>
                </a:lnTo>
                <a:lnTo>
                  <a:pt x="8503475" y="4673522"/>
                </a:lnTo>
                <a:lnTo>
                  <a:pt x="8549179" y="4631183"/>
                </a:lnTo>
                <a:lnTo>
                  <a:pt x="8591522" y="4585483"/>
                </a:lnTo>
                <a:lnTo>
                  <a:pt x="8630294" y="4536630"/>
                </a:lnTo>
                <a:lnTo>
                  <a:pt x="8665287" y="4484834"/>
                </a:lnTo>
                <a:lnTo>
                  <a:pt x="8696292" y="4430304"/>
                </a:lnTo>
                <a:lnTo>
                  <a:pt x="8723100" y="4373248"/>
                </a:lnTo>
                <a:lnTo>
                  <a:pt x="8745502" y="4313876"/>
                </a:lnTo>
                <a:lnTo>
                  <a:pt x="8763290" y="4252395"/>
                </a:lnTo>
                <a:lnTo>
                  <a:pt x="8776254" y="4189016"/>
                </a:lnTo>
                <a:lnTo>
                  <a:pt x="8784185" y="4123946"/>
                </a:lnTo>
                <a:lnTo>
                  <a:pt x="8786876" y="4057396"/>
                </a:lnTo>
                <a:lnTo>
                  <a:pt x="8786876" y="811529"/>
                </a:lnTo>
                <a:lnTo>
                  <a:pt x="8784185" y="744973"/>
                </a:lnTo>
                <a:lnTo>
                  <a:pt x="8776254" y="679898"/>
                </a:lnTo>
                <a:lnTo>
                  <a:pt x="8763290" y="616514"/>
                </a:lnTo>
                <a:lnTo>
                  <a:pt x="8745502" y="555028"/>
                </a:lnTo>
                <a:lnTo>
                  <a:pt x="8723100" y="495651"/>
                </a:lnTo>
                <a:lnTo>
                  <a:pt x="8696292" y="438590"/>
                </a:lnTo>
                <a:lnTo>
                  <a:pt x="8665287" y="384056"/>
                </a:lnTo>
                <a:lnTo>
                  <a:pt x="8630294" y="332256"/>
                </a:lnTo>
                <a:lnTo>
                  <a:pt x="8591522" y="283400"/>
                </a:lnTo>
                <a:lnTo>
                  <a:pt x="8549179" y="237696"/>
                </a:lnTo>
                <a:lnTo>
                  <a:pt x="8503475" y="195353"/>
                </a:lnTo>
                <a:lnTo>
                  <a:pt x="8454619" y="156581"/>
                </a:lnTo>
                <a:lnTo>
                  <a:pt x="8402819" y="121588"/>
                </a:lnTo>
                <a:lnTo>
                  <a:pt x="8348285" y="90583"/>
                </a:lnTo>
                <a:lnTo>
                  <a:pt x="8291224" y="63775"/>
                </a:lnTo>
                <a:lnTo>
                  <a:pt x="8231847" y="41373"/>
                </a:lnTo>
                <a:lnTo>
                  <a:pt x="8170361" y="23585"/>
                </a:lnTo>
                <a:lnTo>
                  <a:pt x="8106977" y="10621"/>
                </a:lnTo>
                <a:lnTo>
                  <a:pt x="8041902" y="2690"/>
                </a:lnTo>
                <a:lnTo>
                  <a:pt x="7975346" y="0"/>
                </a:lnTo>
                <a:lnTo>
                  <a:pt x="811491" y="0"/>
                </a:lnTo>
                <a:lnTo>
                  <a:pt x="744937" y="2690"/>
                </a:lnTo>
                <a:lnTo>
                  <a:pt x="679864" y="10621"/>
                </a:lnTo>
                <a:lnTo>
                  <a:pt x="616482" y="23585"/>
                </a:lnTo>
                <a:lnTo>
                  <a:pt x="554999" y="41373"/>
                </a:lnTo>
                <a:lnTo>
                  <a:pt x="495624" y="63775"/>
                </a:lnTo>
                <a:lnTo>
                  <a:pt x="438566" y="90583"/>
                </a:lnTo>
                <a:lnTo>
                  <a:pt x="384034" y="121588"/>
                </a:lnTo>
                <a:lnTo>
                  <a:pt x="332237" y="156581"/>
                </a:lnTo>
                <a:lnTo>
                  <a:pt x="283383" y="195353"/>
                </a:lnTo>
                <a:lnTo>
                  <a:pt x="237682" y="237696"/>
                </a:lnTo>
                <a:lnTo>
                  <a:pt x="195342" y="283400"/>
                </a:lnTo>
                <a:lnTo>
                  <a:pt x="156572" y="332256"/>
                </a:lnTo>
                <a:lnTo>
                  <a:pt x="121581" y="384056"/>
                </a:lnTo>
                <a:lnTo>
                  <a:pt x="90578" y="438590"/>
                </a:lnTo>
                <a:lnTo>
                  <a:pt x="63771" y="495651"/>
                </a:lnTo>
                <a:lnTo>
                  <a:pt x="41370" y="555028"/>
                </a:lnTo>
                <a:lnTo>
                  <a:pt x="23584" y="616514"/>
                </a:lnTo>
                <a:lnTo>
                  <a:pt x="10621" y="679898"/>
                </a:lnTo>
                <a:lnTo>
                  <a:pt x="2690" y="744973"/>
                </a:lnTo>
                <a:lnTo>
                  <a:pt x="0" y="8115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42875" y="1368425"/>
            <a:ext cx="8786876" cy="4868862"/>
          </a:xfrm>
          <a:custGeom>
            <a:avLst/>
            <a:gdLst/>
            <a:ahLst/>
            <a:cxnLst/>
            <a:rect l="l" t="t" r="r" b="b"/>
            <a:pathLst>
              <a:path w="8786876" h="4868862">
                <a:moveTo>
                  <a:pt x="0" y="811529"/>
                </a:moveTo>
                <a:lnTo>
                  <a:pt x="2690" y="744973"/>
                </a:lnTo>
                <a:lnTo>
                  <a:pt x="10621" y="679898"/>
                </a:lnTo>
                <a:lnTo>
                  <a:pt x="23584" y="616514"/>
                </a:lnTo>
                <a:lnTo>
                  <a:pt x="41370" y="555028"/>
                </a:lnTo>
                <a:lnTo>
                  <a:pt x="63771" y="495651"/>
                </a:lnTo>
                <a:lnTo>
                  <a:pt x="90578" y="438590"/>
                </a:lnTo>
                <a:lnTo>
                  <a:pt x="121581" y="384056"/>
                </a:lnTo>
                <a:lnTo>
                  <a:pt x="156572" y="332256"/>
                </a:lnTo>
                <a:lnTo>
                  <a:pt x="195342" y="283400"/>
                </a:lnTo>
                <a:lnTo>
                  <a:pt x="237682" y="237696"/>
                </a:lnTo>
                <a:lnTo>
                  <a:pt x="283383" y="195353"/>
                </a:lnTo>
                <a:lnTo>
                  <a:pt x="332237" y="156581"/>
                </a:lnTo>
                <a:lnTo>
                  <a:pt x="384034" y="121588"/>
                </a:lnTo>
                <a:lnTo>
                  <a:pt x="438566" y="90583"/>
                </a:lnTo>
                <a:lnTo>
                  <a:pt x="495624" y="63775"/>
                </a:lnTo>
                <a:lnTo>
                  <a:pt x="554999" y="41373"/>
                </a:lnTo>
                <a:lnTo>
                  <a:pt x="616482" y="23585"/>
                </a:lnTo>
                <a:lnTo>
                  <a:pt x="679864" y="10621"/>
                </a:lnTo>
                <a:lnTo>
                  <a:pt x="744937" y="2690"/>
                </a:lnTo>
                <a:lnTo>
                  <a:pt x="811491" y="0"/>
                </a:lnTo>
                <a:lnTo>
                  <a:pt x="7975346" y="0"/>
                </a:lnTo>
                <a:lnTo>
                  <a:pt x="8041902" y="2690"/>
                </a:lnTo>
                <a:lnTo>
                  <a:pt x="8106977" y="10621"/>
                </a:lnTo>
                <a:lnTo>
                  <a:pt x="8170361" y="23585"/>
                </a:lnTo>
                <a:lnTo>
                  <a:pt x="8231847" y="41373"/>
                </a:lnTo>
                <a:lnTo>
                  <a:pt x="8291224" y="63775"/>
                </a:lnTo>
                <a:lnTo>
                  <a:pt x="8348285" y="90583"/>
                </a:lnTo>
                <a:lnTo>
                  <a:pt x="8402819" y="121588"/>
                </a:lnTo>
                <a:lnTo>
                  <a:pt x="8454619" y="156581"/>
                </a:lnTo>
                <a:lnTo>
                  <a:pt x="8503475" y="195353"/>
                </a:lnTo>
                <a:lnTo>
                  <a:pt x="8549179" y="237696"/>
                </a:lnTo>
                <a:lnTo>
                  <a:pt x="8591522" y="283400"/>
                </a:lnTo>
                <a:lnTo>
                  <a:pt x="8630294" y="332256"/>
                </a:lnTo>
                <a:lnTo>
                  <a:pt x="8665287" y="384056"/>
                </a:lnTo>
                <a:lnTo>
                  <a:pt x="8696292" y="438590"/>
                </a:lnTo>
                <a:lnTo>
                  <a:pt x="8723100" y="495651"/>
                </a:lnTo>
                <a:lnTo>
                  <a:pt x="8745502" y="555028"/>
                </a:lnTo>
                <a:lnTo>
                  <a:pt x="8763290" y="616514"/>
                </a:lnTo>
                <a:lnTo>
                  <a:pt x="8776254" y="679898"/>
                </a:lnTo>
                <a:lnTo>
                  <a:pt x="8784185" y="744973"/>
                </a:lnTo>
                <a:lnTo>
                  <a:pt x="8786876" y="811529"/>
                </a:lnTo>
                <a:lnTo>
                  <a:pt x="8786876" y="4057396"/>
                </a:lnTo>
                <a:lnTo>
                  <a:pt x="8784185" y="4123946"/>
                </a:lnTo>
                <a:lnTo>
                  <a:pt x="8776254" y="4189016"/>
                </a:lnTo>
                <a:lnTo>
                  <a:pt x="8763290" y="4252395"/>
                </a:lnTo>
                <a:lnTo>
                  <a:pt x="8745502" y="4313876"/>
                </a:lnTo>
                <a:lnTo>
                  <a:pt x="8723100" y="4373248"/>
                </a:lnTo>
                <a:lnTo>
                  <a:pt x="8696292" y="4430304"/>
                </a:lnTo>
                <a:lnTo>
                  <a:pt x="8665287" y="4484834"/>
                </a:lnTo>
                <a:lnTo>
                  <a:pt x="8630294" y="4536630"/>
                </a:lnTo>
                <a:lnTo>
                  <a:pt x="8591522" y="4585483"/>
                </a:lnTo>
                <a:lnTo>
                  <a:pt x="8549179" y="4631183"/>
                </a:lnTo>
                <a:lnTo>
                  <a:pt x="8503475" y="4673522"/>
                </a:lnTo>
                <a:lnTo>
                  <a:pt x="8454619" y="4712292"/>
                </a:lnTo>
                <a:lnTo>
                  <a:pt x="8402819" y="4747282"/>
                </a:lnTo>
                <a:lnTo>
                  <a:pt x="8348285" y="4778285"/>
                </a:lnTo>
                <a:lnTo>
                  <a:pt x="8291224" y="4805091"/>
                </a:lnTo>
                <a:lnTo>
                  <a:pt x="8231847" y="4827491"/>
                </a:lnTo>
                <a:lnTo>
                  <a:pt x="8170361" y="4845278"/>
                </a:lnTo>
                <a:lnTo>
                  <a:pt x="8106977" y="4858241"/>
                </a:lnTo>
                <a:lnTo>
                  <a:pt x="8041902" y="4866172"/>
                </a:lnTo>
                <a:lnTo>
                  <a:pt x="7975346" y="4868862"/>
                </a:lnTo>
                <a:lnTo>
                  <a:pt x="811491" y="4868862"/>
                </a:lnTo>
                <a:lnTo>
                  <a:pt x="744937" y="4866172"/>
                </a:lnTo>
                <a:lnTo>
                  <a:pt x="679864" y="4858241"/>
                </a:lnTo>
                <a:lnTo>
                  <a:pt x="616482" y="4845278"/>
                </a:lnTo>
                <a:lnTo>
                  <a:pt x="554999" y="4827491"/>
                </a:lnTo>
                <a:lnTo>
                  <a:pt x="495624" y="4805091"/>
                </a:lnTo>
                <a:lnTo>
                  <a:pt x="438566" y="4778285"/>
                </a:lnTo>
                <a:lnTo>
                  <a:pt x="384034" y="4747282"/>
                </a:lnTo>
                <a:lnTo>
                  <a:pt x="332237" y="4712292"/>
                </a:lnTo>
                <a:lnTo>
                  <a:pt x="283383" y="4673522"/>
                </a:lnTo>
                <a:lnTo>
                  <a:pt x="237682" y="4631183"/>
                </a:lnTo>
                <a:lnTo>
                  <a:pt x="195342" y="4585483"/>
                </a:lnTo>
                <a:lnTo>
                  <a:pt x="156572" y="4536630"/>
                </a:lnTo>
                <a:lnTo>
                  <a:pt x="121581" y="4484834"/>
                </a:lnTo>
                <a:lnTo>
                  <a:pt x="90578" y="4430304"/>
                </a:lnTo>
                <a:lnTo>
                  <a:pt x="63771" y="4373248"/>
                </a:lnTo>
                <a:lnTo>
                  <a:pt x="41370" y="4313876"/>
                </a:lnTo>
                <a:lnTo>
                  <a:pt x="23584" y="4252395"/>
                </a:lnTo>
                <a:lnTo>
                  <a:pt x="10621" y="4189016"/>
                </a:lnTo>
                <a:lnTo>
                  <a:pt x="2690" y="4123946"/>
                </a:lnTo>
                <a:lnTo>
                  <a:pt x="0" y="4057396"/>
                </a:lnTo>
                <a:lnTo>
                  <a:pt x="0" y="811529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2541524" y="312585"/>
            <a:ext cx="504222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Risk Değerl</a:t>
            </a:r>
            <a:r>
              <a:rPr sz="28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ndirme</a:t>
            </a:r>
            <a:r>
              <a:rPr sz="2800" b="1" spc="-1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Yönetmeliği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59231" y="1722183"/>
            <a:ext cx="416803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b="1" spc="0" baseline="3120" dirty="0">
                <a:latin typeface="Calibri"/>
                <a:cs typeface="Calibri"/>
              </a:rPr>
              <a:t>ç)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49452" y="1722183"/>
            <a:ext cx="1203540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Bak</a:t>
            </a:r>
            <a:r>
              <a:rPr sz="5250" spc="-14" baseline="3120" dirty="0">
                <a:latin typeface="Calibri"/>
                <a:cs typeface="Calibri"/>
              </a:rPr>
              <a:t>ı</a:t>
            </a:r>
            <a:r>
              <a:rPr sz="5250" spc="0" baseline="3120" dirty="0">
                <a:latin typeface="Calibri"/>
                <a:cs typeface="Calibri"/>
              </a:rPr>
              <a:t>m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227326" y="1722183"/>
            <a:ext cx="503792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-39" baseline="3120" dirty="0">
                <a:latin typeface="Calibri"/>
                <a:cs typeface="Calibri"/>
              </a:rPr>
              <a:t>ve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810256" y="1722183"/>
            <a:ext cx="1384348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onarım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268978" y="1722183"/>
            <a:ext cx="947210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işle</a:t>
            </a:r>
            <a:r>
              <a:rPr sz="5250" spc="-9" baseline="3120" dirty="0">
                <a:latin typeface="Calibri"/>
                <a:cs typeface="Calibri"/>
              </a:rPr>
              <a:t>r</a:t>
            </a:r>
            <a:r>
              <a:rPr sz="5250" spc="0" baseline="3120" dirty="0">
                <a:latin typeface="Calibri"/>
                <a:cs typeface="Calibri"/>
              </a:rPr>
              <a:t>i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290820" y="1722183"/>
            <a:ext cx="546363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de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910326" y="1722183"/>
            <a:ext cx="975539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dahil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958838" y="1722183"/>
            <a:ext cx="1721531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i</a:t>
            </a:r>
            <a:r>
              <a:rPr sz="5250" spc="-64" baseline="3120" dirty="0">
                <a:latin typeface="Calibri"/>
                <a:cs typeface="Calibri"/>
              </a:rPr>
              <a:t>ş</a:t>
            </a:r>
            <a:r>
              <a:rPr sz="5250" spc="-39" baseline="3120" dirty="0">
                <a:latin typeface="Calibri"/>
                <a:cs typeface="Calibri"/>
              </a:rPr>
              <a:t>y</a:t>
            </a:r>
            <a:r>
              <a:rPr sz="5250" spc="0" baseline="3120" dirty="0">
                <a:latin typeface="Calibri"/>
                <a:cs typeface="Calibri"/>
              </a:rPr>
              <a:t>erinde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59231" y="2255583"/>
            <a:ext cx="2230637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yürütü</a:t>
            </a:r>
            <a:r>
              <a:rPr sz="5250" spc="4" baseline="3120" dirty="0">
                <a:latin typeface="Calibri"/>
                <a:cs typeface="Calibri"/>
              </a:rPr>
              <a:t>l</a:t>
            </a:r>
            <a:r>
              <a:rPr sz="5250" spc="0" baseline="3120" dirty="0">
                <a:latin typeface="Calibri"/>
                <a:cs typeface="Calibri"/>
              </a:rPr>
              <a:t>ec</a:t>
            </a:r>
            <a:r>
              <a:rPr sz="5250" spc="-14" baseline="3120" dirty="0">
                <a:latin typeface="Calibri"/>
                <a:cs typeface="Calibri"/>
              </a:rPr>
              <a:t>e</a:t>
            </a:r>
            <a:r>
              <a:rPr sz="5250" spc="0" baseline="3120" dirty="0">
                <a:latin typeface="Calibri"/>
                <a:cs typeface="Calibri"/>
              </a:rPr>
              <a:t>k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945892" y="2255583"/>
            <a:ext cx="701356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her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03726" y="2255583"/>
            <a:ext cx="964536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türlü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24704" y="2255583"/>
            <a:ext cx="1410097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-64" baseline="3120" dirty="0">
                <a:latin typeface="Calibri"/>
                <a:cs typeface="Calibri"/>
              </a:rPr>
              <a:t>f</a:t>
            </a:r>
            <a:r>
              <a:rPr sz="5250" spc="0" baseline="3120" dirty="0">
                <a:latin typeface="Calibri"/>
                <a:cs typeface="Calibri"/>
              </a:rPr>
              <a:t>aali</a:t>
            </a:r>
            <a:r>
              <a:rPr sz="5250" spc="-54" baseline="3120" dirty="0">
                <a:latin typeface="Calibri"/>
                <a:cs typeface="Calibri"/>
              </a:rPr>
              <a:t>y</a:t>
            </a:r>
            <a:r>
              <a:rPr sz="5250" spc="-19" baseline="3120" dirty="0">
                <a:latin typeface="Calibri"/>
                <a:cs typeface="Calibri"/>
              </a:rPr>
              <a:t>e</a:t>
            </a:r>
            <a:r>
              <a:rPr sz="5250" spc="0" baseline="3120" dirty="0">
                <a:latin typeface="Calibri"/>
                <a:cs typeface="Calibri"/>
              </a:rPr>
              <a:t>t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791198" y="2255583"/>
            <a:ext cx="1888123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esnasında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9231" y="2788983"/>
            <a:ext cx="1830371" cy="20701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66636">
              <a:lnSpc>
                <a:spcPts val="3665"/>
              </a:lnSpc>
              <a:spcBef>
                <a:spcPts val="183"/>
              </a:spcBef>
            </a:pPr>
            <a:r>
              <a:rPr sz="5250" spc="-29" baseline="3120" dirty="0">
                <a:latin typeface="Calibri"/>
                <a:cs typeface="Calibri"/>
              </a:rPr>
              <a:t>ç</a:t>
            </a:r>
            <a:r>
              <a:rPr sz="5250" spc="0" baseline="3120" dirty="0">
                <a:latin typeface="Calibri"/>
                <a:cs typeface="Calibri"/>
              </a:rPr>
              <a:t>alışma</a:t>
            </a:r>
            <a:endParaRPr sz="3500">
              <a:latin typeface="Calibri"/>
              <a:cs typeface="Calibri"/>
            </a:endParaRPr>
          </a:p>
          <a:p>
            <a:pPr marL="12700" marR="8746">
              <a:lnSpc>
                <a:spcPts val="4200"/>
              </a:lnSpc>
              <a:spcBef>
                <a:spcPts val="26"/>
              </a:spcBef>
            </a:pPr>
            <a:r>
              <a:rPr sz="5250" spc="-29" baseline="1560" dirty="0">
                <a:latin typeface="Calibri"/>
                <a:cs typeface="Calibri"/>
              </a:rPr>
              <a:t>ç</a:t>
            </a:r>
            <a:r>
              <a:rPr sz="5250" spc="0" baseline="1560" dirty="0">
                <a:latin typeface="Calibri"/>
                <a:cs typeface="Calibri"/>
              </a:rPr>
              <a:t>al</a:t>
            </a:r>
            <a:r>
              <a:rPr sz="5250" spc="-9" baseline="1560" dirty="0">
                <a:latin typeface="Calibri"/>
                <a:cs typeface="Calibri"/>
              </a:rPr>
              <a:t>ı</a:t>
            </a:r>
            <a:r>
              <a:rPr sz="5250" spc="0" baseline="1560" dirty="0">
                <a:latin typeface="Calibri"/>
                <a:cs typeface="Calibri"/>
              </a:rPr>
              <a:t>şması,</a:t>
            </a:r>
            <a:endParaRPr sz="3500">
              <a:latin typeface="Calibri"/>
              <a:cs typeface="Calibri"/>
            </a:endParaRPr>
          </a:p>
          <a:p>
            <a:pPr marL="12700">
              <a:lnSpc>
                <a:spcPts val="4200"/>
              </a:lnSpc>
            </a:pPr>
            <a:r>
              <a:rPr sz="5250" spc="0" baseline="1560" dirty="0">
                <a:latin typeface="Calibri"/>
                <a:cs typeface="Calibri"/>
              </a:rPr>
              <a:t>hi</a:t>
            </a:r>
            <a:r>
              <a:rPr sz="5250" spc="-39" baseline="1560" dirty="0">
                <a:latin typeface="Calibri"/>
                <a:cs typeface="Calibri"/>
              </a:rPr>
              <a:t>y</a:t>
            </a:r>
            <a:r>
              <a:rPr sz="5250" spc="0" baseline="1560" dirty="0">
                <a:latin typeface="Calibri"/>
                <a:cs typeface="Calibri"/>
              </a:rPr>
              <a:t>e</a:t>
            </a:r>
            <a:r>
              <a:rPr sz="5250" spc="-75" baseline="1560" dirty="0">
                <a:latin typeface="Calibri"/>
                <a:cs typeface="Calibri"/>
              </a:rPr>
              <a:t>r</a:t>
            </a:r>
            <a:r>
              <a:rPr sz="5250" spc="0" baseline="1560" dirty="0">
                <a:latin typeface="Calibri"/>
                <a:cs typeface="Calibri"/>
              </a:rPr>
              <a:t>a</a:t>
            </a:r>
            <a:r>
              <a:rPr sz="5250" spc="-50" baseline="1560" dirty="0">
                <a:latin typeface="Calibri"/>
                <a:cs typeface="Calibri"/>
              </a:rPr>
              <a:t>r</a:t>
            </a:r>
            <a:r>
              <a:rPr sz="5250" spc="9" baseline="1560" dirty="0">
                <a:latin typeface="Calibri"/>
                <a:cs typeface="Calibri"/>
              </a:rPr>
              <a:t>ş</a:t>
            </a:r>
            <a:r>
              <a:rPr sz="5250" spc="0" baseline="1560" dirty="0">
                <a:latin typeface="Calibri"/>
                <a:cs typeface="Calibri"/>
              </a:rPr>
              <a:t>ik</a:t>
            </a:r>
            <a:endParaRPr sz="3500">
              <a:latin typeface="Calibri"/>
              <a:cs typeface="Calibri"/>
            </a:endParaRPr>
          </a:p>
          <a:p>
            <a:pPr marL="12700" marR="66636">
              <a:lnSpc>
                <a:spcPts val="4200"/>
              </a:lnSpc>
            </a:pPr>
            <a:r>
              <a:rPr sz="5250" spc="0" baseline="1560" dirty="0">
                <a:latin typeface="Calibri"/>
                <a:cs typeface="Calibri"/>
              </a:rPr>
              <a:t>olm</a:t>
            </a:r>
            <a:r>
              <a:rPr sz="5250" spc="-59" baseline="1560" dirty="0">
                <a:latin typeface="Calibri"/>
                <a:cs typeface="Calibri"/>
              </a:rPr>
              <a:t>a</a:t>
            </a:r>
            <a:r>
              <a:rPr sz="5250" spc="-54" baseline="1560" dirty="0">
                <a:latin typeface="Calibri"/>
                <a:cs typeface="Calibri"/>
              </a:rPr>
              <a:t>y</a:t>
            </a:r>
            <a:r>
              <a:rPr sz="5250" spc="0" baseline="1560" dirty="0">
                <a:latin typeface="Calibri"/>
                <a:cs typeface="Calibri"/>
              </a:rPr>
              <a:t>an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302002" y="2788983"/>
            <a:ext cx="1523843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usulle</a:t>
            </a:r>
            <a:r>
              <a:rPr sz="5250" spc="-9" baseline="3120" dirty="0">
                <a:latin typeface="Calibri"/>
                <a:cs typeface="Calibri"/>
              </a:rPr>
              <a:t>r</a:t>
            </a:r>
            <a:r>
              <a:rPr sz="5250" spc="0" baseline="3120" dirty="0">
                <a:latin typeface="Calibri"/>
                <a:cs typeface="Calibri"/>
              </a:rPr>
              <a:t>i,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34688" y="2788983"/>
            <a:ext cx="1389236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-59" baseline="3120" dirty="0">
                <a:latin typeface="Calibri"/>
                <a:cs typeface="Calibri"/>
              </a:rPr>
              <a:t>v</a:t>
            </a:r>
            <a:r>
              <a:rPr sz="5250" spc="0" baseline="3120" dirty="0">
                <a:latin typeface="Calibri"/>
                <a:cs typeface="Calibri"/>
              </a:rPr>
              <a:t>a</a:t>
            </a:r>
            <a:r>
              <a:rPr sz="5250" spc="-44" baseline="3120" dirty="0">
                <a:latin typeface="Calibri"/>
                <a:cs typeface="Calibri"/>
              </a:rPr>
              <a:t>r</a:t>
            </a:r>
            <a:r>
              <a:rPr sz="5250" spc="0" baseline="3120" dirty="0">
                <a:latin typeface="Calibri"/>
                <a:cs typeface="Calibri"/>
              </a:rPr>
              <a:t>di</a:t>
            </a:r>
            <a:r>
              <a:rPr sz="5250" spc="-54" baseline="3120" dirty="0">
                <a:latin typeface="Calibri"/>
                <a:cs typeface="Calibri"/>
              </a:rPr>
              <a:t>y</a:t>
            </a:r>
            <a:r>
              <a:rPr sz="5250" spc="0" baseline="3120" dirty="0">
                <a:latin typeface="Calibri"/>
                <a:cs typeface="Calibri"/>
              </a:rPr>
              <a:t>a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32246" y="2788983"/>
            <a:ext cx="1390567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dü</a:t>
            </a:r>
            <a:r>
              <a:rPr sz="5250" spc="-84" baseline="3120" dirty="0">
                <a:latin typeface="Calibri"/>
                <a:cs typeface="Calibri"/>
              </a:rPr>
              <a:t>z</a:t>
            </a:r>
            <a:r>
              <a:rPr sz="5250" spc="0" baseline="3120" dirty="0">
                <a:latin typeface="Calibri"/>
                <a:cs typeface="Calibri"/>
              </a:rPr>
              <a:t>eni,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30820" y="2788983"/>
            <a:ext cx="850378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ekip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21814" y="3322447"/>
            <a:ext cx="2900554" cy="10032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84734" marR="66636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o</a:t>
            </a:r>
            <a:r>
              <a:rPr sz="5250" spc="-39" baseline="3120" dirty="0">
                <a:latin typeface="Calibri"/>
                <a:cs typeface="Calibri"/>
              </a:rPr>
              <a:t>r</a:t>
            </a:r>
            <a:r>
              <a:rPr sz="5250" spc="-59" baseline="3120" dirty="0">
                <a:latin typeface="Calibri"/>
                <a:cs typeface="Calibri"/>
              </a:rPr>
              <a:t>g</a:t>
            </a:r>
            <a:r>
              <a:rPr sz="5250" spc="0" baseline="3120" dirty="0">
                <a:latin typeface="Calibri"/>
                <a:cs typeface="Calibri"/>
              </a:rPr>
              <a:t>ani</a:t>
            </a:r>
            <a:r>
              <a:rPr sz="5250" spc="-64" baseline="3120" dirty="0">
                <a:latin typeface="Calibri"/>
                <a:cs typeface="Calibri"/>
              </a:rPr>
              <a:t>z</a:t>
            </a:r>
            <a:r>
              <a:rPr sz="5250" spc="0" baseline="3120" dirty="0">
                <a:latin typeface="Calibri"/>
                <a:cs typeface="Calibri"/>
              </a:rPr>
              <a:t>a</a:t>
            </a:r>
            <a:r>
              <a:rPr sz="5250" spc="-54" baseline="3120" dirty="0">
                <a:latin typeface="Calibri"/>
                <a:cs typeface="Calibri"/>
              </a:rPr>
              <a:t>s</a:t>
            </a:r>
            <a:r>
              <a:rPr sz="5250" spc="-34" baseline="3120" dirty="0">
                <a:latin typeface="Calibri"/>
                <a:cs typeface="Calibri"/>
              </a:rPr>
              <a:t>y</a:t>
            </a:r>
            <a:r>
              <a:rPr sz="5250" spc="0" baseline="3120" dirty="0">
                <a:latin typeface="Calibri"/>
                <a:cs typeface="Calibri"/>
              </a:rPr>
              <a:t>on,</a:t>
            </a:r>
            <a:endParaRPr sz="3500">
              <a:latin typeface="Calibri"/>
              <a:cs typeface="Calibri"/>
            </a:endParaRPr>
          </a:p>
          <a:p>
            <a:pPr marL="12700">
              <a:lnSpc>
                <a:spcPts val="4200"/>
              </a:lnSpc>
              <a:spcBef>
                <a:spcPts val="26"/>
              </a:spcBef>
            </a:pPr>
            <a:r>
              <a:rPr sz="5250" spc="0" baseline="1560" dirty="0">
                <a:latin typeface="Calibri"/>
                <a:cs typeface="Calibri"/>
              </a:rPr>
              <a:t>dü</a:t>
            </a:r>
            <a:r>
              <a:rPr sz="5250" spc="-84" baseline="1560" dirty="0">
                <a:latin typeface="Calibri"/>
                <a:cs typeface="Calibri"/>
              </a:rPr>
              <a:t>z</a:t>
            </a:r>
            <a:r>
              <a:rPr sz="5250" spc="0" baseline="1560" dirty="0">
                <a:latin typeface="Calibri"/>
                <a:cs typeface="Calibri"/>
              </a:rPr>
              <a:t>en,</a:t>
            </a:r>
            <a:r>
              <a:rPr sz="5250" spc="149" baseline="1560" dirty="0">
                <a:latin typeface="Calibri"/>
                <a:cs typeface="Calibri"/>
              </a:rPr>
              <a:t> </a:t>
            </a:r>
            <a:r>
              <a:rPr sz="5250" spc="0" baseline="1560" dirty="0">
                <a:latin typeface="Calibri"/>
                <a:cs typeface="Calibri"/>
              </a:rPr>
              <a:t>zi</a:t>
            </a:r>
            <a:r>
              <a:rPr sz="5250" spc="-54" baseline="1560" dirty="0">
                <a:latin typeface="Calibri"/>
                <a:cs typeface="Calibri"/>
              </a:rPr>
              <a:t>y</a:t>
            </a:r>
            <a:r>
              <a:rPr sz="5250" spc="0" baseline="1560" dirty="0">
                <a:latin typeface="Calibri"/>
                <a:cs typeface="Calibri"/>
              </a:rPr>
              <a:t>a</a:t>
            </a:r>
            <a:r>
              <a:rPr sz="5250" spc="-44" baseline="1560" dirty="0">
                <a:latin typeface="Calibri"/>
                <a:cs typeface="Calibri"/>
              </a:rPr>
              <a:t>r</a:t>
            </a:r>
            <a:r>
              <a:rPr sz="5250" spc="-14" baseline="1560" dirty="0">
                <a:latin typeface="Calibri"/>
                <a:cs typeface="Calibri"/>
              </a:rPr>
              <a:t>e</a:t>
            </a:r>
            <a:r>
              <a:rPr sz="5250" spc="-44" baseline="1560" dirty="0">
                <a:latin typeface="Calibri"/>
                <a:cs typeface="Calibri"/>
              </a:rPr>
              <a:t>t</a:t>
            </a:r>
            <a:r>
              <a:rPr sz="5250" spc="0" baseline="1560" dirty="0">
                <a:latin typeface="Calibri"/>
                <a:cs typeface="Calibri"/>
              </a:rPr>
              <a:t>çi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56174" y="3322447"/>
            <a:ext cx="1440226" cy="4699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n</a:t>
            </a:r>
            <a:r>
              <a:rPr sz="5250" spc="-34" baseline="3120" dirty="0">
                <a:latin typeface="Calibri"/>
                <a:cs typeface="Calibri"/>
              </a:rPr>
              <a:t>e</a:t>
            </a:r>
            <a:r>
              <a:rPr sz="5250" spc="-64" baseline="3120" dirty="0">
                <a:latin typeface="Calibri"/>
                <a:cs typeface="Calibri"/>
              </a:rPr>
              <a:t>z</a:t>
            </a:r>
            <a:r>
              <a:rPr sz="5250" spc="0" baseline="3120" dirty="0">
                <a:latin typeface="Calibri"/>
                <a:cs typeface="Calibri"/>
              </a:rPr>
              <a:t>a</a:t>
            </a:r>
            <a:r>
              <a:rPr sz="5250" spc="-39" baseline="3120" dirty="0">
                <a:latin typeface="Calibri"/>
                <a:cs typeface="Calibri"/>
              </a:rPr>
              <a:t>r</a:t>
            </a:r>
            <a:r>
              <a:rPr sz="5250" spc="-19" baseline="3120" dirty="0">
                <a:latin typeface="Calibri"/>
                <a:cs typeface="Calibri"/>
              </a:rPr>
              <a:t>e</a:t>
            </a:r>
            <a:r>
              <a:rPr sz="5250" spc="0" baseline="3120" dirty="0">
                <a:latin typeface="Calibri"/>
                <a:cs typeface="Calibri"/>
              </a:rPr>
              <a:t>t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08774" y="3322447"/>
            <a:ext cx="1471976" cy="4699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si</a:t>
            </a:r>
            <a:r>
              <a:rPr sz="5250" spc="-29" baseline="3120" dirty="0">
                <a:latin typeface="Calibri"/>
                <a:cs typeface="Calibri"/>
              </a:rPr>
              <a:t>st</a:t>
            </a:r>
            <a:r>
              <a:rPr sz="5250" spc="0" baseline="3120" dirty="0">
                <a:latin typeface="Calibri"/>
                <a:cs typeface="Calibri"/>
              </a:rPr>
              <a:t>emi,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55006" y="3856037"/>
            <a:ext cx="912116" cy="10030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-44" baseline="3120" dirty="0">
                <a:latin typeface="Calibri"/>
                <a:cs typeface="Calibri"/>
              </a:rPr>
              <a:t>v</a:t>
            </a:r>
            <a:r>
              <a:rPr sz="5250" spc="-25" baseline="3120" dirty="0">
                <a:latin typeface="Calibri"/>
                <a:cs typeface="Calibri"/>
              </a:rPr>
              <a:t>e</a:t>
            </a:r>
            <a:r>
              <a:rPr sz="5250" spc="-54" baseline="3120" dirty="0">
                <a:latin typeface="Calibri"/>
                <a:cs typeface="Calibri"/>
              </a:rPr>
              <a:t>y</a:t>
            </a:r>
            <a:r>
              <a:rPr sz="5250" spc="0" baseline="3120" dirty="0">
                <a:latin typeface="Calibri"/>
                <a:cs typeface="Calibri"/>
              </a:rPr>
              <a:t>a</a:t>
            </a:r>
            <a:endParaRPr sz="3500">
              <a:latin typeface="Calibri"/>
              <a:cs typeface="Calibri"/>
            </a:endParaRPr>
          </a:p>
          <a:p>
            <a:pPr marL="32512" marR="66636">
              <a:lnSpc>
                <a:spcPts val="4200"/>
              </a:lnSpc>
              <a:spcBef>
                <a:spcPts val="26"/>
              </a:spcBef>
            </a:pPr>
            <a:r>
              <a:rPr sz="5250" spc="0" baseline="1560" dirty="0">
                <a:latin typeface="Calibri"/>
                <a:cs typeface="Calibri"/>
              </a:rPr>
              <a:t>gi</a:t>
            </a:r>
            <a:r>
              <a:rPr sz="5250" spc="-9" baseline="1560" dirty="0">
                <a:latin typeface="Calibri"/>
                <a:cs typeface="Calibri"/>
              </a:rPr>
              <a:t>b</a:t>
            </a:r>
            <a:r>
              <a:rPr sz="5250" spc="0" baseline="1560" dirty="0">
                <a:latin typeface="Calibri"/>
                <a:cs typeface="Calibri"/>
              </a:rPr>
              <a:t>i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99886" y="3856037"/>
            <a:ext cx="2482245" cy="10030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i</a:t>
            </a:r>
            <a:r>
              <a:rPr sz="5250" spc="-59" baseline="3120" dirty="0">
                <a:latin typeface="Calibri"/>
                <a:cs typeface="Calibri"/>
              </a:rPr>
              <a:t>ş</a:t>
            </a:r>
            <a:r>
              <a:rPr sz="5250" spc="-39" baseline="3120" dirty="0">
                <a:latin typeface="Calibri"/>
                <a:cs typeface="Calibri"/>
              </a:rPr>
              <a:t>y</a:t>
            </a:r>
            <a:r>
              <a:rPr sz="5250" spc="0" baseline="3120" dirty="0">
                <a:latin typeface="Calibri"/>
                <a:cs typeface="Calibri"/>
              </a:rPr>
              <a:t>eri</a:t>
            </a:r>
            <a:r>
              <a:rPr sz="5250" spc="184" baseline="3120" dirty="0">
                <a:latin typeface="Calibri"/>
                <a:cs typeface="Calibri"/>
              </a:rPr>
              <a:t> </a:t>
            </a:r>
            <a:r>
              <a:rPr sz="5250" spc="-29" baseline="3120" dirty="0">
                <a:latin typeface="Calibri"/>
                <a:cs typeface="Calibri"/>
              </a:rPr>
              <a:t>ç</a:t>
            </a:r>
            <a:r>
              <a:rPr sz="5250" spc="0" baseline="3120" dirty="0">
                <a:latin typeface="Calibri"/>
                <a:cs typeface="Calibri"/>
              </a:rPr>
              <a:t>alışanı</a:t>
            </a:r>
            <a:endParaRPr sz="3500">
              <a:latin typeface="Calibri"/>
              <a:cs typeface="Calibri"/>
            </a:endParaRPr>
          </a:p>
          <a:p>
            <a:pPr marL="166624" marR="4392">
              <a:lnSpc>
                <a:spcPts val="4200"/>
              </a:lnSpc>
              <a:spcBef>
                <a:spcPts val="26"/>
              </a:spcBef>
            </a:pPr>
            <a:r>
              <a:rPr sz="5250" spc="-64" baseline="1560" dirty="0">
                <a:latin typeface="Calibri"/>
                <a:cs typeface="Calibri"/>
              </a:rPr>
              <a:t>f</a:t>
            </a:r>
            <a:r>
              <a:rPr sz="5250" spc="0" baseline="1560" dirty="0">
                <a:latin typeface="Calibri"/>
                <a:cs typeface="Calibri"/>
              </a:rPr>
              <a:t>a</a:t>
            </a:r>
            <a:r>
              <a:rPr sz="5250" spc="-19" baseline="1560" dirty="0">
                <a:latin typeface="Calibri"/>
                <a:cs typeface="Calibri"/>
              </a:rPr>
              <a:t>k</a:t>
            </a:r>
            <a:r>
              <a:rPr sz="5250" spc="-39" baseline="1560" dirty="0">
                <a:latin typeface="Calibri"/>
                <a:cs typeface="Calibri"/>
              </a:rPr>
              <a:t>t</a:t>
            </a:r>
            <a:r>
              <a:rPr sz="5250" spc="0" baseline="1560" dirty="0">
                <a:latin typeface="Calibri"/>
                <a:cs typeface="Calibri"/>
              </a:rPr>
              <a:t>örle</a:t>
            </a:r>
            <a:r>
              <a:rPr sz="5250" spc="-50" baseline="1560" dirty="0">
                <a:latin typeface="Calibri"/>
                <a:cs typeface="Calibri"/>
              </a:rPr>
              <a:t>r</a:t>
            </a:r>
            <a:r>
              <a:rPr sz="5250" spc="0" baseline="1560" dirty="0">
                <a:latin typeface="Calibri"/>
                <a:cs typeface="Calibri"/>
              </a:rPr>
              <a:t>den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30780" y="4389437"/>
            <a:ext cx="1008516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di</a:t>
            </a:r>
            <a:r>
              <a:rPr sz="5250" spc="-34" baseline="3120" dirty="0">
                <a:latin typeface="Calibri"/>
                <a:cs typeface="Calibri"/>
              </a:rPr>
              <a:t>ğ</a:t>
            </a:r>
            <a:r>
              <a:rPr sz="5250" spc="0" baseline="3120" dirty="0">
                <a:latin typeface="Calibri"/>
                <a:cs typeface="Calibri"/>
              </a:rPr>
              <a:t>er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81805" y="4389437"/>
            <a:ext cx="1149342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kişil</a:t>
            </a:r>
            <a:r>
              <a:rPr sz="5250" spc="-9" baseline="3120" dirty="0">
                <a:latin typeface="Calibri"/>
                <a:cs typeface="Calibri"/>
              </a:rPr>
              <a:t>e</a:t>
            </a:r>
            <a:r>
              <a:rPr sz="5250" spc="0" baseline="3120" dirty="0">
                <a:latin typeface="Calibri"/>
                <a:cs typeface="Calibri"/>
              </a:rPr>
              <a:t>r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9231" y="4922837"/>
            <a:ext cx="5223222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-59" baseline="3120" dirty="0">
                <a:latin typeface="Calibri"/>
                <a:cs typeface="Calibri"/>
              </a:rPr>
              <a:t>k</a:t>
            </a:r>
            <a:r>
              <a:rPr sz="5250" spc="-64" baseline="3120" dirty="0">
                <a:latin typeface="Calibri"/>
                <a:cs typeface="Calibri"/>
              </a:rPr>
              <a:t>a</a:t>
            </a:r>
            <a:r>
              <a:rPr sz="5250" spc="0" baseline="3120" dirty="0">
                <a:latin typeface="Calibri"/>
                <a:cs typeface="Calibri"/>
              </a:rPr>
              <a:t>ynaklanabil</a:t>
            </a:r>
            <a:r>
              <a:rPr sz="5250" spc="-4" baseline="3120" dirty="0">
                <a:latin typeface="Calibri"/>
                <a:cs typeface="Calibri"/>
              </a:rPr>
              <a:t>e</a:t>
            </a:r>
            <a:r>
              <a:rPr sz="5250" spc="0" baseline="3120" dirty="0">
                <a:latin typeface="Calibri"/>
                <a:cs typeface="Calibri"/>
              </a:rPr>
              <a:t>cek</a:t>
            </a:r>
            <a:r>
              <a:rPr sz="5250" spc="-36" baseline="3120" dirty="0">
                <a:latin typeface="Calibri"/>
                <a:cs typeface="Calibri"/>
              </a:rPr>
              <a:t> </a:t>
            </a:r>
            <a:r>
              <a:rPr sz="5250" spc="-39" baseline="3120" dirty="0">
                <a:latin typeface="Calibri"/>
                <a:cs typeface="Calibri"/>
              </a:rPr>
              <a:t>t</a:t>
            </a:r>
            <a:r>
              <a:rPr sz="5250" spc="0" baseline="3120" dirty="0">
                <a:latin typeface="Calibri"/>
                <a:cs typeface="Calibri"/>
              </a:rPr>
              <a:t>ehli</a:t>
            </a:r>
            <a:r>
              <a:rPr sz="5250" spc="-119" baseline="3120" dirty="0">
                <a:latin typeface="Calibri"/>
                <a:cs typeface="Calibri"/>
              </a:rPr>
              <a:t>k</a:t>
            </a:r>
            <a:r>
              <a:rPr sz="5250" spc="0" baseline="3120" dirty="0">
                <a:latin typeface="Calibri"/>
                <a:cs typeface="Calibri"/>
              </a:rPr>
              <a:t>ele</a:t>
            </a:r>
            <a:r>
              <a:rPr sz="5250" spc="-359" baseline="3120" dirty="0">
                <a:latin typeface="Calibri"/>
                <a:cs typeface="Calibri"/>
              </a:rPr>
              <a:t>r</a:t>
            </a:r>
            <a:r>
              <a:rPr sz="5250" spc="0" baseline="3120" dirty="0">
                <a:latin typeface="Calibri"/>
                <a:cs typeface="Calibri"/>
              </a:rPr>
              <a:t>.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27974" y="6463538"/>
            <a:ext cx="202133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sz="1800" spc="0" baseline="2275" dirty="0">
                <a:solidFill>
                  <a:srgbClr val="888888"/>
                </a:solidFill>
                <a:latin typeface="Calibri"/>
                <a:cs typeface="Calibri"/>
              </a:rPr>
              <a:t>28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3" name="Resim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4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42875" y="1052576"/>
            <a:ext cx="8786876" cy="5549836"/>
          </a:xfrm>
          <a:custGeom>
            <a:avLst/>
            <a:gdLst/>
            <a:ahLst/>
            <a:cxnLst/>
            <a:rect l="l" t="t" r="r" b="b"/>
            <a:pathLst>
              <a:path w="8786876" h="5549836">
                <a:moveTo>
                  <a:pt x="0" y="924940"/>
                </a:moveTo>
                <a:lnTo>
                  <a:pt x="0" y="4624832"/>
                </a:lnTo>
                <a:lnTo>
                  <a:pt x="3066" y="4700697"/>
                </a:lnTo>
                <a:lnTo>
                  <a:pt x="12106" y="4774873"/>
                </a:lnTo>
                <a:lnTo>
                  <a:pt x="26882" y="4847122"/>
                </a:lnTo>
                <a:lnTo>
                  <a:pt x="47156" y="4917206"/>
                </a:lnTo>
                <a:lnTo>
                  <a:pt x="72690" y="4984887"/>
                </a:lnTo>
                <a:lnTo>
                  <a:pt x="103246" y="5049926"/>
                </a:lnTo>
                <a:lnTo>
                  <a:pt x="138585" y="5112086"/>
                </a:lnTo>
                <a:lnTo>
                  <a:pt x="178470" y="5171129"/>
                </a:lnTo>
                <a:lnTo>
                  <a:pt x="222663" y="5226816"/>
                </a:lnTo>
                <a:lnTo>
                  <a:pt x="270925" y="5278910"/>
                </a:lnTo>
                <a:lnTo>
                  <a:pt x="323019" y="5327172"/>
                </a:lnTo>
                <a:lnTo>
                  <a:pt x="378706" y="5371365"/>
                </a:lnTo>
                <a:lnTo>
                  <a:pt x="437749" y="5411250"/>
                </a:lnTo>
                <a:lnTo>
                  <a:pt x="499909" y="5446589"/>
                </a:lnTo>
                <a:lnTo>
                  <a:pt x="564949" y="5477145"/>
                </a:lnTo>
                <a:lnTo>
                  <a:pt x="632629" y="5502679"/>
                </a:lnTo>
                <a:lnTo>
                  <a:pt x="702713" y="5522953"/>
                </a:lnTo>
                <a:lnTo>
                  <a:pt x="774962" y="5537729"/>
                </a:lnTo>
                <a:lnTo>
                  <a:pt x="849139" y="5546770"/>
                </a:lnTo>
                <a:lnTo>
                  <a:pt x="925004" y="5549836"/>
                </a:lnTo>
                <a:lnTo>
                  <a:pt x="7861808" y="5549836"/>
                </a:lnTo>
                <a:lnTo>
                  <a:pt x="7937680" y="5546770"/>
                </a:lnTo>
                <a:lnTo>
                  <a:pt x="8011863" y="5537729"/>
                </a:lnTo>
                <a:lnTo>
                  <a:pt x="8084119" y="5522953"/>
                </a:lnTo>
                <a:lnTo>
                  <a:pt x="8154208" y="5502679"/>
                </a:lnTo>
                <a:lnTo>
                  <a:pt x="8221894" y="5477145"/>
                </a:lnTo>
                <a:lnTo>
                  <a:pt x="8286938" y="5446589"/>
                </a:lnTo>
                <a:lnTo>
                  <a:pt x="8349103" y="5411250"/>
                </a:lnTo>
                <a:lnTo>
                  <a:pt x="8408149" y="5371365"/>
                </a:lnTo>
                <a:lnTo>
                  <a:pt x="8463840" y="5327172"/>
                </a:lnTo>
                <a:lnTo>
                  <a:pt x="8515937" y="5278910"/>
                </a:lnTo>
                <a:lnTo>
                  <a:pt x="8564202" y="5226816"/>
                </a:lnTo>
                <a:lnTo>
                  <a:pt x="8608397" y="5171129"/>
                </a:lnTo>
                <a:lnTo>
                  <a:pt x="8648284" y="5112086"/>
                </a:lnTo>
                <a:lnTo>
                  <a:pt x="8683625" y="5049926"/>
                </a:lnTo>
                <a:lnTo>
                  <a:pt x="8714182" y="4984887"/>
                </a:lnTo>
                <a:lnTo>
                  <a:pt x="8739717" y="4917206"/>
                </a:lnTo>
                <a:lnTo>
                  <a:pt x="8759992" y="4847122"/>
                </a:lnTo>
                <a:lnTo>
                  <a:pt x="8774768" y="4774873"/>
                </a:lnTo>
                <a:lnTo>
                  <a:pt x="8783809" y="4700697"/>
                </a:lnTo>
                <a:lnTo>
                  <a:pt x="8786876" y="4624832"/>
                </a:lnTo>
                <a:lnTo>
                  <a:pt x="8786876" y="924940"/>
                </a:lnTo>
                <a:lnTo>
                  <a:pt x="8783809" y="849069"/>
                </a:lnTo>
                <a:lnTo>
                  <a:pt x="8774768" y="774888"/>
                </a:lnTo>
                <a:lnTo>
                  <a:pt x="8759992" y="702637"/>
                </a:lnTo>
                <a:lnTo>
                  <a:pt x="8739717" y="632553"/>
                </a:lnTo>
                <a:lnTo>
                  <a:pt x="8714182" y="564874"/>
                </a:lnTo>
                <a:lnTo>
                  <a:pt x="8683625" y="499837"/>
                </a:lnTo>
                <a:lnTo>
                  <a:pt x="8648284" y="437681"/>
                </a:lnTo>
                <a:lnTo>
                  <a:pt x="8608397" y="378643"/>
                </a:lnTo>
                <a:lnTo>
                  <a:pt x="8564202" y="322962"/>
                </a:lnTo>
                <a:lnTo>
                  <a:pt x="8515937" y="270875"/>
                </a:lnTo>
                <a:lnTo>
                  <a:pt x="8463840" y="222619"/>
                </a:lnTo>
                <a:lnTo>
                  <a:pt x="8408149" y="178433"/>
                </a:lnTo>
                <a:lnTo>
                  <a:pt x="8349103" y="138555"/>
                </a:lnTo>
                <a:lnTo>
                  <a:pt x="8286938" y="103223"/>
                </a:lnTo>
                <a:lnTo>
                  <a:pt x="8221894" y="72673"/>
                </a:lnTo>
                <a:lnTo>
                  <a:pt x="8154208" y="47145"/>
                </a:lnTo>
                <a:lnTo>
                  <a:pt x="8084119" y="26876"/>
                </a:lnTo>
                <a:lnTo>
                  <a:pt x="8011863" y="12103"/>
                </a:lnTo>
                <a:lnTo>
                  <a:pt x="7937680" y="3065"/>
                </a:lnTo>
                <a:lnTo>
                  <a:pt x="7861808" y="0"/>
                </a:lnTo>
                <a:lnTo>
                  <a:pt x="925004" y="0"/>
                </a:lnTo>
                <a:lnTo>
                  <a:pt x="849139" y="3065"/>
                </a:lnTo>
                <a:lnTo>
                  <a:pt x="774962" y="12103"/>
                </a:lnTo>
                <a:lnTo>
                  <a:pt x="702713" y="26876"/>
                </a:lnTo>
                <a:lnTo>
                  <a:pt x="632629" y="47145"/>
                </a:lnTo>
                <a:lnTo>
                  <a:pt x="564949" y="72673"/>
                </a:lnTo>
                <a:lnTo>
                  <a:pt x="499909" y="103223"/>
                </a:lnTo>
                <a:lnTo>
                  <a:pt x="437749" y="138555"/>
                </a:lnTo>
                <a:lnTo>
                  <a:pt x="378706" y="178433"/>
                </a:lnTo>
                <a:lnTo>
                  <a:pt x="323019" y="222619"/>
                </a:lnTo>
                <a:lnTo>
                  <a:pt x="270925" y="270875"/>
                </a:lnTo>
                <a:lnTo>
                  <a:pt x="222663" y="322962"/>
                </a:lnTo>
                <a:lnTo>
                  <a:pt x="178470" y="378643"/>
                </a:lnTo>
                <a:lnTo>
                  <a:pt x="138585" y="437681"/>
                </a:lnTo>
                <a:lnTo>
                  <a:pt x="103246" y="499837"/>
                </a:lnTo>
                <a:lnTo>
                  <a:pt x="72690" y="564874"/>
                </a:lnTo>
                <a:lnTo>
                  <a:pt x="47156" y="632553"/>
                </a:lnTo>
                <a:lnTo>
                  <a:pt x="26882" y="702637"/>
                </a:lnTo>
                <a:lnTo>
                  <a:pt x="12106" y="774888"/>
                </a:lnTo>
                <a:lnTo>
                  <a:pt x="3066" y="849069"/>
                </a:lnTo>
                <a:lnTo>
                  <a:pt x="0" y="9249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2875" y="1052576"/>
            <a:ext cx="8786876" cy="5549836"/>
          </a:xfrm>
          <a:custGeom>
            <a:avLst/>
            <a:gdLst/>
            <a:ahLst/>
            <a:cxnLst/>
            <a:rect l="l" t="t" r="r" b="b"/>
            <a:pathLst>
              <a:path w="8786876" h="5549836">
                <a:moveTo>
                  <a:pt x="0" y="924940"/>
                </a:moveTo>
                <a:lnTo>
                  <a:pt x="3066" y="849069"/>
                </a:lnTo>
                <a:lnTo>
                  <a:pt x="12106" y="774888"/>
                </a:lnTo>
                <a:lnTo>
                  <a:pt x="26882" y="702637"/>
                </a:lnTo>
                <a:lnTo>
                  <a:pt x="47156" y="632553"/>
                </a:lnTo>
                <a:lnTo>
                  <a:pt x="72690" y="564874"/>
                </a:lnTo>
                <a:lnTo>
                  <a:pt x="103246" y="499837"/>
                </a:lnTo>
                <a:lnTo>
                  <a:pt x="138585" y="437681"/>
                </a:lnTo>
                <a:lnTo>
                  <a:pt x="178470" y="378643"/>
                </a:lnTo>
                <a:lnTo>
                  <a:pt x="222663" y="322962"/>
                </a:lnTo>
                <a:lnTo>
                  <a:pt x="270925" y="270875"/>
                </a:lnTo>
                <a:lnTo>
                  <a:pt x="323019" y="222619"/>
                </a:lnTo>
                <a:lnTo>
                  <a:pt x="378706" y="178433"/>
                </a:lnTo>
                <a:lnTo>
                  <a:pt x="437749" y="138555"/>
                </a:lnTo>
                <a:lnTo>
                  <a:pt x="499909" y="103223"/>
                </a:lnTo>
                <a:lnTo>
                  <a:pt x="564949" y="72673"/>
                </a:lnTo>
                <a:lnTo>
                  <a:pt x="632629" y="47145"/>
                </a:lnTo>
                <a:lnTo>
                  <a:pt x="702713" y="26876"/>
                </a:lnTo>
                <a:lnTo>
                  <a:pt x="774962" y="12103"/>
                </a:lnTo>
                <a:lnTo>
                  <a:pt x="849139" y="3065"/>
                </a:lnTo>
                <a:lnTo>
                  <a:pt x="925004" y="0"/>
                </a:lnTo>
                <a:lnTo>
                  <a:pt x="7861808" y="0"/>
                </a:lnTo>
                <a:lnTo>
                  <a:pt x="7937680" y="3065"/>
                </a:lnTo>
                <a:lnTo>
                  <a:pt x="8011863" y="12103"/>
                </a:lnTo>
                <a:lnTo>
                  <a:pt x="8084119" y="26876"/>
                </a:lnTo>
                <a:lnTo>
                  <a:pt x="8154208" y="47145"/>
                </a:lnTo>
                <a:lnTo>
                  <a:pt x="8221894" y="72673"/>
                </a:lnTo>
                <a:lnTo>
                  <a:pt x="8286938" y="103223"/>
                </a:lnTo>
                <a:lnTo>
                  <a:pt x="8349103" y="138555"/>
                </a:lnTo>
                <a:lnTo>
                  <a:pt x="8408149" y="178433"/>
                </a:lnTo>
                <a:lnTo>
                  <a:pt x="8463840" y="222619"/>
                </a:lnTo>
                <a:lnTo>
                  <a:pt x="8515937" y="270875"/>
                </a:lnTo>
                <a:lnTo>
                  <a:pt x="8564202" y="322962"/>
                </a:lnTo>
                <a:lnTo>
                  <a:pt x="8608397" y="378643"/>
                </a:lnTo>
                <a:lnTo>
                  <a:pt x="8648284" y="437681"/>
                </a:lnTo>
                <a:lnTo>
                  <a:pt x="8683625" y="499837"/>
                </a:lnTo>
                <a:lnTo>
                  <a:pt x="8714182" y="564874"/>
                </a:lnTo>
                <a:lnTo>
                  <a:pt x="8739717" y="632553"/>
                </a:lnTo>
                <a:lnTo>
                  <a:pt x="8759992" y="702637"/>
                </a:lnTo>
                <a:lnTo>
                  <a:pt x="8774768" y="774888"/>
                </a:lnTo>
                <a:lnTo>
                  <a:pt x="8783809" y="849069"/>
                </a:lnTo>
                <a:lnTo>
                  <a:pt x="8786876" y="924940"/>
                </a:lnTo>
                <a:lnTo>
                  <a:pt x="8786876" y="4624832"/>
                </a:lnTo>
                <a:lnTo>
                  <a:pt x="8783809" y="4700697"/>
                </a:lnTo>
                <a:lnTo>
                  <a:pt x="8774768" y="4774873"/>
                </a:lnTo>
                <a:lnTo>
                  <a:pt x="8759992" y="4847122"/>
                </a:lnTo>
                <a:lnTo>
                  <a:pt x="8739717" y="4917206"/>
                </a:lnTo>
                <a:lnTo>
                  <a:pt x="8714182" y="4984887"/>
                </a:lnTo>
                <a:lnTo>
                  <a:pt x="8683625" y="5049926"/>
                </a:lnTo>
                <a:lnTo>
                  <a:pt x="8648284" y="5112086"/>
                </a:lnTo>
                <a:lnTo>
                  <a:pt x="8608397" y="5171129"/>
                </a:lnTo>
                <a:lnTo>
                  <a:pt x="8564202" y="5226816"/>
                </a:lnTo>
                <a:lnTo>
                  <a:pt x="8515937" y="5278910"/>
                </a:lnTo>
                <a:lnTo>
                  <a:pt x="8463840" y="5327172"/>
                </a:lnTo>
                <a:lnTo>
                  <a:pt x="8408149" y="5371365"/>
                </a:lnTo>
                <a:lnTo>
                  <a:pt x="8349103" y="5411250"/>
                </a:lnTo>
                <a:lnTo>
                  <a:pt x="8286938" y="5446589"/>
                </a:lnTo>
                <a:lnTo>
                  <a:pt x="8221894" y="5477145"/>
                </a:lnTo>
                <a:lnTo>
                  <a:pt x="8154208" y="5502679"/>
                </a:lnTo>
                <a:lnTo>
                  <a:pt x="8084119" y="5522953"/>
                </a:lnTo>
                <a:lnTo>
                  <a:pt x="8011863" y="5537729"/>
                </a:lnTo>
                <a:lnTo>
                  <a:pt x="7937680" y="5546770"/>
                </a:lnTo>
                <a:lnTo>
                  <a:pt x="7861808" y="5549836"/>
                </a:lnTo>
                <a:lnTo>
                  <a:pt x="925004" y="5549836"/>
                </a:lnTo>
                <a:lnTo>
                  <a:pt x="849139" y="5546770"/>
                </a:lnTo>
                <a:lnTo>
                  <a:pt x="774962" y="5537729"/>
                </a:lnTo>
                <a:lnTo>
                  <a:pt x="702713" y="5522953"/>
                </a:lnTo>
                <a:lnTo>
                  <a:pt x="632629" y="5502679"/>
                </a:lnTo>
                <a:lnTo>
                  <a:pt x="564949" y="5477145"/>
                </a:lnTo>
                <a:lnTo>
                  <a:pt x="499909" y="5446589"/>
                </a:lnTo>
                <a:lnTo>
                  <a:pt x="437749" y="5411250"/>
                </a:lnTo>
                <a:lnTo>
                  <a:pt x="378706" y="5371365"/>
                </a:lnTo>
                <a:lnTo>
                  <a:pt x="323019" y="5327172"/>
                </a:lnTo>
                <a:lnTo>
                  <a:pt x="270925" y="5278910"/>
                </a:lnTo>
                <a:lnTo>
                  <a:pt x="222663" y="5226816"/>
                </a:lnTo>
                <a:lnTo>
                  <a:pt x="178470" y="5171129"/>
                </a:lnTo>
                <a:lnTo>
                  <a:pt x="138585" y="5112086"/>
                </a:lnTo>
                <a:lnTo>
                  <a:pt x="103246" y="5049926"/>
                </a:lnTo>
                <a:lnTo>
                  <a:pt x="72690" y="4984887"/>
                </a:lnTo>
                <a:lnTo>
                  <a:pt x="47156" y="4917206"/>
                </a:lnTo>
                <a:lnTo>
                  <a:pt x="26882" y="4847122"/>
                </a:lnTo>
                <a:lnTo>
                  <a:pt x="12106" y="4774873"/>
                </a:lnTo>
                <a:lnTo>
                  <a:pt x="3066" y="4700697"/>
                </a:lnTo>
                <a:lnTo>
                  <a:pt x="0" y="4624832"/>
                </a:lnTo>
                <a:lnTo>
                  <a:pt x="0" y="924940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541524" y="312585"/>
            <a:ext cx="504222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Risk Değerl</a:t>
            </a:r>
            <a:r>
              <a:rPr sz="28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ndirme</a:t>
            </a:r>
            <a:r>
              <a:rPr sz="2800" b="1" spc="-1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Yönetmeliği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92506" y="1450911"/>
            <a:ext cx="532439" cy="5336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6000" b="1" spc="0" baseline="3413" dirty="0">
                <a:latin typeface="Calibri"/>
                <a:cs typeface="Calibri"/>
              </a:rPr>
              <a:t>d)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53236" y="1450911"/>
            <a:ext cx="812177" cy="5336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6000" spc="0" baseline="3413" dirty="0">
                <a:latin typeface="Calibri"/>
                <a:cs typeface="Calibri"/>
              </a:rPr>
              <a:t>İşin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291842" y="1450911"/>
            <a:ext cx="2278489" cy="5336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6000" spc="0" baseline="3413" dirty="0">
                <a:latin typeface="Calibri"/>
                <a:cs typeface="Calibri"/>
              </a:rPr>
              <a:t>yürütüm</a:t>
            </a:r>
            <a:r>
              <a:rPr sz="6000" spc="-9" baseline="3413" dirty="0">
                <a:latin typeface="Calibri"/>
                <a:cs typeface="Calibri"/>
              </a:rPr>
              <a:t>ü</a:t>
            </a:r>
            <a:r>
              <a:rPr sz="6000" spc="0" baseline="3413" dirty="0">
                <a:latin typeface="Calibri"/>
                <a:cs typeface="Calibri"/>
              </a:rPr>
              <a:t>,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797552" y="1450911"/>
            <a:ext cx="1482564" cy="5336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6000" spc="0" baseline="3413" dirty="0">
                <a:latin typeface="Calibri"/>
                <a:cs typeface="Calibri"/>
              </a:rPr>
              <a:t>ü</a:t>
            </a:r>
            <a:r>
              <a:rPr sz="6000" spc="-50" baseline="3413" dirty="0">
                <a:latin typeface="Calibri"/>
                <a:cs typeface="Calibri"/>
              </a:rPr>
              <a:t>r</a:t>
            </a:r>
            <a:r>
              <a:rPr sz="6000" spc="-25" baseline="3413" dirty="0">
                <a:latin typeface="Calibri"/>
                <a:cs typeface="Calibri"/>
              </a:rPr>
              <a:t>e</a:t>
            </a:r>
            <a:r>
              <a:rPr sz="6000" spc="0" baseline="3413" dirty="0">
                <a:latin typeface="Calibri"/>
                <a:cs typeface="Calibri"/>
              </a:rPr>
              <a:t>tim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05194" y="1450911"/>
            <a:ext cx="2151267" cy="5336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6000" spc="-44" baseline="3413" dirty="0">
                <a:latin typeface="Calibri"/>
                <a:cs typeface="Calibri"/>
              </a:rPr>
              <a:t>t</a:t>
            </a:r>
            <a:r>
              <a:rPr sz="6000" spc="0" baseline="3413" dirty="0">
                <a:latin typeface="Calibri"/>
                <a:cs typeface="Calibri"/>
              </a:rPr>
              <a:t>e</a:t>
            </a:r>
            <a:r>
              <a:rPr sz="6000" spc="-14" baseline="3413" dirty="0">
                <a:latin typeface="Calibri"/>
                <a:cs typeface="Calibri"/>
              </a:rPr>
              <a:t>k</a:t>
            </a:r>
            <a:r>
              <a:rPr sz="6000" spc="0" baseline="3413" dirty="0">
                <a:latin typeface="Calibri"/>
                <a:cs typeface="Calibri"/>
              </a:rPr>
              <a:t>ni</a:t>
            </a:r>
            <a:r>
              <a:rPr sz="6000" spc="-19" baseline="3413" dirty="0">
                <a:latin typeface="Calibri"/>
                <a:cs typeface="Calibri"/>
              </a:rPr>
              <a:t>k</a:t>
            </a:r>
            <a:r>
              <a:rPr sz="6000" spc="0" baseline="3413" dirty="0">
                <a:latin typeface="Calibri"/>
                <a:cs typeface="Calibri"/>
              </a:rPr>
              <a:t>leri,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92506" y="2060511"/>
            <a:ext cx="2077221" cy="1143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6000" spc="-54" baseline="3413" dirty="0">
                <a:latin typeface="Calibri"/>
                <a:cs typeface="Calibri"/>
              </a:rPr>
              <a:t>k</a:t>
            </a:r>
            <a:r>
              <a:rPr sz="6000" spc="0" baseline="3413" dirty="0">
                <a:latin typeface="Calibri"/>
                <a:cs typeface="Calibri"/>
              </a:rPr>
              <a:t>ul</a:t>
            </a:r>
            <a:r>
              <a:rPr sz="6000" spc="-14" baseline="3413" dirty="0">
                <a:latin typeface="Calibri"/>
                <a:cs typeface="Calibri"/>
              </a:rPr>
              <a:t>l</a:t>
            </a:r>
            <a:r>
              <a:rPr sz="6000" spc="0" baseline="3413" dirty="0">
                <a:latin typeface="Calibri"/>
                <a:cs typeface="Calibri"/>
              </a:rPr>
              <a:t>an</a:t>
            </a:r>
            <a:r>
              <a:rPr sz="6000" spc="-9" baseline="3413" dirty="0">
                <a:latin typeface="Calibri"/>
                <a:cs typeface="Calibri"/>
              </a:rPr>
              <a:t>ı</a:t>
            </a:r>
            <a:r>
              <a:rPr sz="6000" spc="0" baseline="3413" dirty="0">
                <a:latin typeface="Calibri"/>
                <a:cs typeface="Calibri"/>
              </a:rPr>
              <a:t>lan</a:t>
            </a:r>
            <a:endParaRPr sz="4000">
              <a:latin typeface="Calibri"/>
              <a:cs typeface="Calibri"/>
            </a:endParaRPr>
          </a:p>
          <a:p>
            <a:pPr marL="12700" marR="76238">
              <a:lnSpc>
                <a:spcPts val="4800"/>
              </a:lnSpc>
              <a:spcBef>
                <a:spcPts val="31"/>
              </a:spcBef>
            </a:pPr>
            <a:r>
              <a:rPr sz="6000" spc="0" baseline="1365" dirty="0">
                <a:latin typeface="Calibri"/>
                <a:cs typeface="Calibri"/>
              </a:rPr>
              <a:t>e</a:t>
            </a:r>
            <a:r>
              <a:rPr sz="6000" spc="-14" baseline="1365" dirty="0">
                <a:latin typeface="Calibri"/>
                <a:cs typeface="Calibri"/>
              </a:rPr>
              <a:t>k</a:t>
            </a:r>
            <a:r>
              <a:rPr sz="6000" spc="0" baseline="1365" dirty="0">
                <a:latin typeface="Calibri"/>
                <a:cs typeface="Calibri"/>
              </a:rPr>
              <a:t>ipman,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143758" y="2060511"/>
            <a:ext cx="2165917" cy="5336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6000" spc="0" baseline="3413" dirty="0">
                <a:latin typeface="Calibri"/>
                <a:cs typeface="Calibri"/>
              </a:rPr>
              <a:t>madde</a:t>
            </a:r>
            <a:r>
              <a:rPr sz="6000" spc="-14" baseline="3413" dirty="0">
                <a:latin typeface="Calibri"/>
                <a:cs typeface="Calibri"/>
              </a:rPr>
              <a:t>l</a:t>
            </a:r>
            <a:r>
              <a:rPr sz="6000" spc="0" baseline="3413" dirty="0">
                <a:latin typeface="Calibri"/>
                <a:cs typeface="Calibri"/>
              </a:rPr>
              <a:t>e</a:t>
            </a:r>
            <a:r>
              <a:rPr sz="6000" spc="-350" baseline="3413" dirty="0">
                <a:latin typeface="Calibri"/>
                <a:cs typeface="Calibri"/>
              </a:rPr>
              <a:t>r</a:t>
            </a:r>
            <a:r>
              <a:rPr sz="6000" spc="0" baseline="3413" dirty="0">
                <a:latin typeface="Calibri"/>
                <a:cs typeface="Calibri"/>
              </a:rPr>
              <a:t>,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886450" y="2060511"/>
            <a:ext cx="1617733" cy="5336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6000" spc="0" baseline="3413" dirty="0">
                <a:latin typeface="Calibri"/>
                <a:cs typeface="Calibri"/>
              </a:rPr>
              <a:t>mak</a:t>
            </a:r>
            <a:r>
              <a:rPr sz="6000" spc="-9" baseline="3413" dirty="0">
                <a:latin typeface="Calibri"/>
                <a:cs typeface="Calibri"/>
              </a:rPr>
              <a:t>i</a:t>
            </a:r>
            <a:r>
              <a:rPr sz="6000" spc="0" baseline="3413" dirty="0">
                <a:latin typeface="Calibri"/>
                <a:cs typeface="Calibri"/>
              </a:rPr>
              <a:t>ne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078216" y="2060511"/>
            <a:ext cx="572677" cy="5336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6000" spc="-44" baseline="3413" dirty="0">
                <a:latin typeface="Calibri"/>
                <a:cs typeface="Calibri"/>
              </a:rPr>
              <a:t>ve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86736" y="2670111"/>
            <a:ext cx="970244" cy="5336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6000" spc="0" baseline="3413" dirty="0">
                <a:latin typeface="Calibri"/>
                <a:cs typeface="Calibri"/>
              </a:rPr>
              <a:t>a</a:t>
            </a:r>
            <a:r>
              <a:rPr sz="6000" spc="-84" baseline="3413" dirty="0">
                <a:latin typeface="Calibri"/>
                <a:cs typeface="Calibri"/>
              </a:rPr>
              <a:t>r</a:t>
            </a:r>
            <a:r>
              <a:rPr sz="6000" spc="0" baseline="3413" dirty="0">
                <a:latin typeface="Calibri"/>
                <a:cs typeface="Calibri"/>
              </a:rPr>
              <a:t>aç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40582" y="2670111"/>
            <a:ext cx="572677" cy="5336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6000" spc="-44" baseline="3413" dirty="0">
                <a:latin typeface="Calibri"/>
                <a:cs typeface="Calibri"/>
              </a:rPr>
              <a:t>ve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05046" y="2670111"/>
            <a:ext cx="1774302" cy="5336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6000" spc="-34" baseline="3413" dirty="0">
                <a:latin typeface="Calibri"/>
                <a:cs typeface="Calibri"/>
              </a:rPr>
              <a:t>g</a:t>
            </a:r>
            <a:r>
              <a:rPr sz="6000" spc="0" baseline="3413" dirty="0">
                <a:latin typeface="Calibri"/>
                <a:cs typeface="Calibri"/>
              </a:rPr>
              <a:t>e</a:t>
            </a:r>
            <a:r>
              <a:rPr sz="6000" spc="-50" baseline="3413" dirty="0">
                <a:latin typeface="Calibri"/>
                <a:cs typeface="Calibri"/>
              </a:rPr>
              <a:t>r</a:t>
            </a:r>
            <a:r>
              <a:rPr sz="6000" spc="0" baseline="3413" dirty="0">
                <a:latin typeface="Calibri"/>
                <a:cs typeface="Calibri"/>
              </a:rPr>
              <a:t>eç</a:t>
            </a:r>
            <a:r>
              <a:rPr sz="6000" spc="-14" baseline="3413" dirty="0">
                <a:latin typeface="Calibri"/>
                <a:cs typeface="Calibri"/>
              </a:rPr>
              <a:t>l</a:t>
            </a:r>
            <a:r>
              <a:rPr sz="6000" spc="0" baseline="3413" dirty="0">
                <a:latin typeface="Calibri"/>
                <a:cs typeface="Calibri"/>
              </a:rPr>
              <a:t>er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64580" y="2670111"/>
            <a:ext cx="584581" cy="5336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6000" spc="-9" baseline="3413" dirty="0">
                <a:latin typeface="Calibri"/>
                <a:cs typeface="Calibri"/>
              </a:rPr>
              <a:t>ile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35140" y="2670111"/>
            <a:ext cx="1821569" cy="5336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6000" spc="0" baseline="3413" dirty="0">
                <a:latin typeface="Calibri"/>
                <a:cs typeface="Calibri"/>
              </a:rPr>
              <a:t>bunl</a:t>
            </a:r>
            <a:r>
              <a:rPr sz="6000" spc="-14" baseline="3413" dirty="0">
                <a:latin typeface="Calibri"/>
                <a:cs typeface="Calibri"/>
              </a:rPr>
              <a:t>a</a:t>
            </a:r>
            <a:r>
              <a:rPr sz="6000" spc="0" baseline="3413" dirty="0">
                <a:latin typeface="Calibri"/>
                <a:cs typeface="Calibri"/>
              </a:rPr>
              <a:t>rın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2506" y="3279965"/>
            <a:ext cx="2415210" cy="5336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6000" spc="-34" baseline="3413" dirty="0">
                <a:latin typeface="Calibri"/>
                <a:cs typeface="Calibri"/>
              </a:rPr>
              <a:t>ç</a:t>
            </a:r>
            <a:r>
              <a:rPr sz="6000" spc="0" baseline="3413" dirty="0">
                <a:latin typeface="Calibri"/>
                <a:cs typeface="Calibri"/>
              </a:rPr>
              <a:t>al</a:t>
            </a:r>
            <a:r>
              <a:rPr sz="6000" spc="-19" baseline="3413" dirty="0">
                <a:latin typeface="Calibri"/>
                <a:cs typeface="Calibri"/>
              </a:rPr>
              <a:t>ı</a:t>
            </a:r>
            <a:r>
              <a:rPr sz="6000" spc="0" baseline="3413" dirty="0">
                <a:latin typeface="Calibri"/>
                <a:cs typeface="Calibri"/>
              </a:rPr>
              <a:t>şan</a:t>
            </a:r>
            <a:r>
              <a:rPr sz="6000" spc="-14" baseline="3413" dirty="0">
                <a:latin typeface="Calibri"/>
                <a:cs typeface="Calibri"/>
              </a:rPr>
              <a:t>l</a:t>
            </a:r>
            <a:r>
              <a:rPr sz="6000" spc="0" baseline="3413" dirty="0">
                <a:latin typeface="Calibri"/>
                <a:cs typeface="Calibri"/>
              </a:rPr>
              <a:t>arın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20314" y="3279965"/>
            <a:ext cx="1482647" cy="5336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6000" spc="0" baseline="3413" dirty="0">
                <a:latin typeface="Calibri"/>
                <a:cs typeface="Calibri"/>
              </a:rPr>
              <a:t>fi</a:t>
            </a:r>
            <a:r>
              <a:rPr sz="6000" spc="-9" baseline="3413" dirty="0">
                <a:latin typeface="Calibri"/>
                <a:cs typeface="Calibri"/>
              </a:rPr>
              <a:t>z</a:t>
            </a:r>
            <a:r>
              <a:rPr sz="6000" spc="0" baseline="3413" dirty="0">
                <a:latin typeface="Calibri"/>
                <a:cs typeface="Calibri"/>
              </a:rPr>
              <a:t>i</a:t>
            </a:r>
            <a:r>
              <a:rPr sz="6000" spc="-50" baseline="3413" dirty="0">
                <a:latin typeface="Calibri"/>
                <a:cs typeface="Calibri"/>
              </a:rPr>
              <a:t>k</a:t>
            </a:r>
            <a:r>
              <a:rPr sz="6000" spc="0" baseline="3413" dirty="0">
                <a:latin typeface="Calibri"/>
                <a:cs typeface="Calibri"/>
              </a:rPr>
              <a:t>sel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3910" y="3279965"/>
            <a:ext cx="2565145" cy="5336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6000" spc="-50" baseline="3413" dirty="0">
                <a:latin typeface="Calibri"/>
                <a:cs typeface="Calibri"/>
              </a:rPr>
              <a:t>ö</a:t>
            </a:r>
            <a:r>
              <a:rPr sz="6000" spc="-89" baseline="3413" dirty="0">
                <a:latin typeface="Calibri"/>
                <a:cs typeface="Calibri"/>
              </a:rPr>
              <a:t>z</a:t>
            </a:r>
            <a:r>
              <a:rPr sz="6000" spc="0" baseline="3413" dirty="0">
                <a:latin typeface="Calibri"/>
                <a:cs typeface="Calibri"/>
              </a:rPr>
              <a:t>e</a:t>
            </a:r>
            <a:r>
              <a:rPr sz="6000" spc="-14" baseline="3413" dirty="0">
                <a:latin typeface="Calibri"/>
                <a:cs typeface="Calibri"/>
              </a:rPr>
              <a:t>l</a:t>
            </a:r>
            <a:r>
              <a:rPr sz="6000" spc="0" baseline="3413" dirty="0">
                <a:latin typeface="Calibri"/>
                <a:cs typeface="Calibri"/>
              </a:rPr>
              <a:t>l</a:t>
            </a:r>
            <a:r>
              <a:rPr sz="6000" spc="-14" baseline="3413" dirty="0">
                <a:latin typeface="Calibri"/>
                <a:cs typeface="Calibri"/>
              </a:rPr>
              <a:t>i</a:t>
            </a:r>
            <a:r>
              <a:rPr sz="6000" spc="0" baseline="3413" dirty="0">
                <a:latin typeface="Calibri"/>
                <a:cs typeface="Calibri"/>
              </a:rPr>
              <a:t>k</a:t>
            </a:r>
            <a:r>
              <a:rPr sz="6000" spc="-14" baseline="3413" dirty="0">
                <a:latin typeface="Calibri"/>
                <a:cs typeface="Calibri"/>
              </a:rPr>
              <a:t>l</a:t>
            </a:r>
            <a:r>
              <a:rPr sz="6000" spc="0" baseline="3413" dirty="0">
                <a:latin typeface="Calibri"/>
                <a:cs typeface="Calibri"/>
              </a:rPr>
              <a:t>erine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90054" y="3279965"/>
            <a:ext cx="1366268" cy="11432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1372">
              <a:lnSpc>
                <a:spcPts val="4175"/>
              </a:lnSpc>
              <a:spcBef>
                <a:spcPts val="208"/>
              </a:spcBef>
            </a:pPr>
            <a:r>
              <a:rPr sz="6000" spc="0" baseline="3413" dirty="0">
                <a:latin typeface="Calibri"/>
                <a:cs typeface="Calibri"/>
              </a:rPr>
              <a:t>u</a:t>
            </a:r>
            <a:r>
              <a:rPr sz="6000" spc="-54" baseline="3413" dirty="0">
                <a:latin typeface="Calibri"/>
                <a:cs typeface="Calibri"/>
              </a:rPr>
              <a:t>y</a:t>
            </a:r>
            <a:r>
              <a:rPr sz="6000" spc="0" baseline="3413" dirty="0">
                <a:latin typeface="Calibri"/>
                <a:cs typeface="Calibri"/>
              </a:rPr>
              <a:t>gun</a:t>
            </a:r>
            <a:endParaRPr sz="4000">
              <a:latin typeface="Calibri"/>
              <a:cs typeface="Calibri"/>
            </a:endParaRPr>
          </a:p>
          <a:p>
            <a:pPr marL="336550">
              <a:lnSpc>
                <a:spcPts val="4800"/>
              </a:lnSpc>
              <a:spcBef>
                <a:spcPts val="31"/>
              </a:spcBef>
            </a:pPr>
            <a:r>
              <a:rPr sz="6000" spc="-44" baseline="1365" dirty="0">
                <a:latin typeface="Calibri"/>
                <a:cs typeface="Calibri"/>
              </a:rPr>
              <a:t>v</a:t>
            </a:r>
            <a:r>
              <a:rPr sz="6000" spc="-19" baseline="1365" dirty="0">
                <a:latin typeface="Calibri"/>
                <a:cs typeface="Calibri"/>
              </a:rPr>
              <a:t>e</a:t>
            </a:r>
            <a:r>
              <a:rPr sz="6000" spc="-54" baseline="1365" dirty="0">
                <a:latin typeface="Calibri"/>
                <a:cs typeface="Calibri"/>
              </a:rPr>
              <a:t>y</a:t>
            </a:r>
            <a:r>
              <a:rPr sz="6000" spc="0" baseline="1365" dirty="0">
                <a:latin typeface="Calibri"/>
                <a:cs typeface="Calibri"/>
              </a:rPr>
              <a:t>a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2506" y="3889565"/>
            <a:ext cx="4224086" cy="17528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76238">
              <a:lnSpc>
                <a:spcPts val="4175"/>
              </a:lnSpc>
              <a:spcBef>
                <a:spcPts val="208"/>
              </a:spcBef>
            </a:pPr>
            <a:r>
              <a:rPr sz="6000" spc="-50" baseline="3413" dirty="0">
                <a:latin typeface="Calibri"/>
                <a:cs typeface="Calibri"/>
              </a:rPr>
              <a:t>t</a:t>
            </a:r>
            <a:r>
              <a:rPr sz="6000" spc="0" baseline="3413" dirty="0">
                <a:latin typeface="Calibri"/>
                <a:cs typeface="Calibri"/>
              </a:rPr>
              <a:t>asar</a:t>
            </a:r>
            <a:r>
              <a:rPr sz="6000" spc="-14" baseline="3413" dirty="0">
                <a:latin typeface="Calibri"/>
                <a:cs typeface="Calibri"/>
              </a:rPr>
              <a:t>l</a:t>
            </a:r>
            <a:r>
              <a:rPr sz="6000" spc="0" baseline="3413" dirty="0">
                <a:latin typeface="Calibri"/>
                <a:cs typeface="Calibri"/>
              </a:rPr>
              <a:t>anmama</a:t>
            </a:r>
            <a:r>
              <a:rPr sz="6000" spc="-9" baseline="3413" dirty="0">
                <a:latin typeface="Calibri"/>
                <a:cs typeface="Calibri"/>
              </a:rPr>
              <a:t>s</a:t>
            </a:r>
            <a:r>
              <a:rPr sz="6000" spc="0" baseline="3413" dirty="0">
                <a:latin typeface="Calibri"/>
                <a:cs typeface="Calibri"/>
              </a:rPr>
              <a:t>ı</a:t>
            </a:r>
            <a:endParaRPr sz="4000">
              <a:latin typeface="Calibri"/>
              <a:cs typeface="Calibri"/>
            </a:endParaRPr>
          </a:p>
          <a:p>
            <a:pPr marL="12700">
              <a:lnSpc>
                <a:spcPts val="4800"/>
              </a:lnSpc>
              <a:spcBef>
                <a:spcPts val="31"/>
              </a:spcBef>
            </a:pPr>
            <a:r>
              <a:rPr sz="6000" spc="-54" baseline="1365" dirty="0">
                <a:latin typeface="Calibri"/>
                <a:cs typeface="Calibri"/>
              </a:rPr>
              <a:t>k</a:t>
            </a:r>
            <a:r>
              <a:rPr sz="6000" spc="0" baseline="1365" dirty="0">
                <a:latin typeface="Calibri"/>
                <a:cs typeface="Calibri"/>
              </a:rPr>
              <a:t>ul</a:t>
            </a:r>
            <a:r>
              <a:rPr sz="6000" spc="-14" baseline="1365" dirty="0">
                <a:latin typeface="Calibri"/>
                <a:cs typeface="Calibri"/>
              </a:rPr>
              <a:t>l</a:t>
            </a:r>
            <a:r>
              <a:rPr sz="6000" spc="0" baseline="1365" dirty="0">
                <a:latin typeface="Calibri"/>
                <a:cs typeface="Calibri"/>
              </a:rPr>
              <a:t>an</a:t>
            </a:r>
            <a:r>
              <a:rPr sz="6000" spc="-9" baseline="1365" dirty="0">
                <a:latin typeface="Calibri"/>
                <a:cs typeface="Calibri"/>
              </a:rPr>
              <a:t>ı</a:t>
            </a:r>
            <a:r>
              <a:rPr sz="6000" spc="0" baseline="1365" dirty="0">
                <a:latin typeface="Calibri"/>
                <a:cs typeface="Calibri"/>
              </a:rPr>
              <a:t>lmam</a:t>
            </a:r>
            <a:r>
              <a:rPr sz="6000" spc="-9" baseline="1365" dirty="0">
                <a:latin typeface="Calibri"/>
                <a:cs typeface="Calibri"/>
              </a:rPr>
              <a:t>a</a:t>
            </a:r>
            <a:r>
              <a:rPr sz="6000" spc="0" baseline="1365" dirty="0">
                <a:latin typeface="Calibri"/>
                <a:cs typeface="Calibri"/>
              </a:rPr>
              <a:t>sından</a:t>
            </a:r>
            <a:endParaRPr sz="4000">
              <a:latin typeface="Calibri"/>
              <a:cs typeface="Calibri"/>
            </a:endParaRPr>
          </a:p>
          <a:p>
            <a:pPr marL="12700" marR="76238">
              <a:lnSpc>
                <a:spcPts val="4800"/>
              </a:lnSpc>
            </a:pPr>
            <a:r>
              <a:rPr sz="6000" spc="-44" baseline="1365" dirty="0">
                <a:latin typeface="Calibri"/>
                <a:cs typeface="Calibri"/>
              </a:rPr>
              <a:t>t</a:t>
            </a:r>
            <a:r>
              <a:rPr sz="6000" spc="0" baseline="1365" dirty="0">
                <a:latin typeface="Calibri"/>
                <a:cs typeface="Calibri"/>
              </a:rPr>
              <a:t>ehli</a:t>
            </a:r>
            <a:r>
              <a:rPr sz="6000" spc="-139" baseline="1365" dirty="0">
                <a:latin typeface="Calibri"/>
                <a:cs typeface="Calibri"/>
              </a:rPr>
              <a:t>k</a:t>
            </a:r>
            <a:r>
              <a:rPr sz="6000" spc="0" baseline="1365" dirty="0">
                <a:latin typeface="Calibri"/>
                <a:cs typeface="Calibri"/>
              </a:rPr>
              <a:t>e</a:t>
            </a:r>
            <a:r>
              <a:rPr sz="6000" spc="-9" baseline="1365" dirty="0">
                <a:latin typeface="Calibri"/>
                <a:cs typeface="Calibri"/>
              </a:rPr>
              <a:t>l</a:t>
            </a:r>
            <a:r>
              <a:rPr sz="6000" spc="0" baseline="1365" dirty="0">
                <a:latin typeface="Calibri"/>
                <a:cs typeface="Calibri"/>
              </a:rPr>
              <a:t>e</a:t>
            </a:r>
            <a:r>
              <a:rPr sz="6000" spc="-409" baseline="1365" dirty="0">
                <a:latin typeface="Calibri"/>
                <a:cs typeface="Calibri"/>
              </a:rPr>
              <a:t>r</a:t>
            </a:r>
            <a:r>
              <a:rPr sz="6000" spc="0" baseline="1365" dirty="0">
                <a:latin typeface="Calibri"/>
                <a:cs typeface="Calibri"/>
              </a:rPr>
              <a:t>.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14316" y="4499165"/>
            <a:ext cx="3842687" cy="5336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6000" spc="-75" baseline="3413" dirty="0">
                <a:latin typeface="Calibri"/>
                <a:cs typeface="Calibri"/>
              </a:rPr>
              <a:t>k</a:t>
            </a:r>
            <a:r>
              <a:rPr sz="6000" spc="-79" baseline="3413" dirty="0">
                <a:latin typeface="Calibri"/>
                <a:cs typeface="Calibri"/>
              </a:rPr>
              <a:t>a</a:t>
            </a:r>
            <a:r>
              <a:rPr sz="6000" spc="0" baseline="3413" dirty="0">
                <a:latin typeface="Calibri"/>
                <a:cs typeface="Calibri"/>
              </a:rPr>
              <a:t>yna</a:t>
            </a:r>
            <a:r>
              <a:rPr sz="6000" spc="-9" baseline="3413" dirty="0">
                <a:latin typeface="Calibri"/>
                <a:cs typeface="Calibri"/>
              </a:rPr>
              <a:t>k</a:t>
            </a:r>
            <a:r>
              <a:rPr sz="6000" spc="0" baseline="3413" dirty="0">
                <a:latin typeface="Calibri"/>
                <a:cs typeface="Calibri"/>
              </a:rPr>
              <a:t>la</a:t>
            </a:r>
            <a:r>
              <a:rPr sz="6000" spc="-9" baseline="3413" dirty="0">
                <a:latin typeface="Calibri"/>
                <a:cs typeface="Calibri"/>
              </a:rPr>
              <a:t>n</a:t>
            </a:r>
            <a:r>
              <a:rPr sz="6000" spc="0" baseline="3413" dirty="0">
                <a:latin typeface="Calibri"/>
                <a:cs typeface="Calibri"/>
              </a:rPr>
              <a:t>ab</a:t>
            </a:r>
            <a:r>
              <a:rPr sz="6000" spc="-19" baseline="3413" dirty="0">
                <a:latin typeface="Calibri"/>
                <a:cs typeface="Calibri"/>
              </a:rPr>
              <a:t>i</a:t>
            </a:r>
            <a:r>
              <a:rPr sz="6000" spc="0" baseline="3413" dirty="0">
                <a:latin typeface="Calibri"/>
                <a:cs typeface="Calibri"/>
              </a:rPr>
              <a:t>l</a:t>
            </a:r>
            <a:r>
              <a:rPr sz="6000" spc="-9" baseline="3413" dirty="0">
                <a:latin typeface="Calibri"/>
                <a:cs typeface="Calibri"/>
              </a:rPr>
              <a:t>e</a:t>
            </a:r>
            <a:r>
              <a:rPr sz="6000" spc="0" baseline="3413" dirty="0">
                <a:latin typeface="Calibri"/>
                <a:cs typeface="Calibri"/>
              </a:rPr>
              <a:t>c</a:t>
            </a:r>
            <a:r>
              <a:rPr sz="6000" spc="-9" baseline="3413" dirty="0">
                <a:latin typeface="Calibri"/>
                <a:cs typeface="Calibri"/>
              </a:rPr>
              <a:t>e</a:t>
            </a:r>
            <a:r>
              <a:rPr sz="6000" spc="0" baseline="3413" dirty="0">
                <a:latin typeface="Calibri"/>
                <a:cs typeface="Calibri"/>
              </a:rPr>
              <a:t>k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27974" y="6463538"/>
            <a:ext cx="202133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sz="1800" spc="0" baseline="2275" dirty="0">
                <a:solidFill>
                  <a:srgbClr val="888888"/>
                </a:solidFill>
                <a:latin typeface="Calibri"/>
                <a:cs typeface="Calibri"/>
              </a:rPr>
              <a:t>29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27" name="Resim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2875" y="1747901"/>
            <a:ext cx="8786876" cy="4273486"/>
          </a:xfrm>
          <a:custGeom>
            <a:avLst/>
            <a:gdLst/>
            <a:ahLst/>
            <a:cxnLst/>
            <a:rect l="l" t="t" r="r" b="b"/>
            <a:pathLst>
              <a:path w="8786876" h="4273486">
                <a:moveTo>
                  <a:pt x="0" y="712215"/>
                </a:moveTo>
                <a:lnTo>
                  <a:pt x="0" y="3561207"/>
                </a:lnTo>
                <a:lnTo>
                  <a:pt x="2361" y="3619625"/>
                </a:lnTo>
                <a:lnTo>
                  <a:pt x="9322" y="3676742"/>
                </a:lnTo>
                <a:lnTo>
                  <a:pt x="20700" y="3732376"/>
                </a:lnTo>
                <a:lnTo>
                  <a:pt x="36312" y="3786342"/>
                </a:lnTo>
                <a:lnTo>
                  <a:pt x="55974" y="3838458"/>
                </a:lnTo>
                <a:lnTo>
                  <a:pt x="79502" y="3888541"/>
                </a:lnTo>
                <a:lnTo>
                  <a:pt x="106714" y="3936406"/>
                </a:lnTo>
                <a:lnTo>
                  <a:pt x="137427" y="3981870"/>
                </a:lnTo>
                <a:lnTo>
                  <a:pt x="171456" y="4024751"/>
                </a:lnTo>
                <a:lnTo>
                  <a:pt x="208619" y="4064865"/>
                </a:lnTo>
                <a:lnTo>
                  <a:pt x="248732" y="4102028"/>
                </a:lnTo>
                <a:lnTo>
                  <a:pt x="291613" y="4136058"/>
                </a:lnTo>
                <a:lnTo>
                  <a:pt x="337076" y="4166770"/>
                </a:lnTo>
                <a:lnTo>
                  <a:pt x="384941" y="4193983"/>
                </a:lnTo>
                <a:lnTo>
                  <a:pt x="435022" y="4217512"/>
                </a:lnTo>
                <a:lnTo>
                  <a:pt x="487137" y="4237174"/>
                </a:lnTo>
                <a:lnTo>
                  <a:pt x="541102" y="4252785"/>
                </a:lnTo>
                <a:lnTo>
                  <a:pt x="596734" y="4264164"/>
                </a:lnTo>
                <a:lnTo>
                  <a:pt x="653850" y="4271125"/>
                </a:lnTo>
                <a:lnTo>
                  <a:pt x="712266" y="4273486"/>
                </a:lnTo>
                <a:lnTo>
                  <a:pt x="8074533" y="4273486"/>
                </a:lnTo>
                <a:lnTo>
                  <a:pt x="8132960" y="4271125"/>
                </a:lnTo>
                <a:lnTo>
                  <a:pt x="8190085" y="4264164"/>
                </a:lnTo>
                <a:lnTo>
                  <a:pt x="8245726" y="4252785"/>
                </a:lnTo>
                <a:lnTo>
                  <a:pt x="8299699" y="4237174"/>
                </a:lnTo>
                <a:lnTo>
                  <a:pt x="8351821" y="4217512"/>
                </a:lnTo>
                <a:lnTo>
                  <a:pt x="8401908" y="4193983"/>
                </a:lnTo>
                <a:lnTo>
                  <a:pt x="8449778" y="4166770"/>
                </a:lnTo>
                <a:lnTo>
                  <a:pt x="8495246" y="4136058"/>
                </a:lnTo>
                <a:lnTo>
                  <a:pt x="8538130" y="4102028"/>
                </a:lnTo>
                <a:lnTo>
                  <a:pt x="8578246" y="4064865"/>
                </a:lnTo>
                <a:lnTo>
                  <a:pt x="8615412" y="4024751"/>
                </a:lnTo>
                <a:lnTo>
                  <a:pt x="8649443" y="3981870"/>
                </a:lnTo>
                <a:lnTo>
                  <a:pt x="8680157" y="3936406"/>
                </a:lnTo>
                <a:lnTo>
                  <a:pt x="8707371" y="3888541"/>
                </a:lnTo>
                <a:lnTo>
                  <a:pt x="8730900" y="3838458"/>
                </a:lnTo>
                <a:lnTo>
                  <a:pt x="8750563" y="3786342"/>
                </a:lnTo>
                <a:lnTo>
                  <a:pt x="8766175" y="3732376"/>
                </a:lnTo>
                <a:lnTo>
                  <a:pt x="8777553" y="3676742"/>
                </a:lnTo>
                <a:lnTo>
                  <a:pt x="8784514" y="3619625"/>
                </a:lnTo>
                <a:lnTo>
                  <a:pt x="8786876" y="3561207"/>
                </a:lnTo>
                <a:lnTo>
                  <a:pt x="8786876" y="712215"/>
                </a:lnTo>
                <a:lnTo>
                  <a:pt x="8784514" y="653789"/>
                </a:lnTo>
                <a:lnTo>
                  <a:pt x="8777553" y="596666"/>
                </a:lnTo>
                <a:lnTo>
                  <a:pt x="8766175" y="541029"/>
                </a:lnTo>
                <a:lnTo>
                  <a:pt x="8750563" y="487062"/>
                </a:lnTo>
                <a:lnTo>
                  <a:pt x="8730900" y="434947"/>
                </a:lnTo>
                <a:lnTo>
                  <a:pt x="8707371" y="384867"/>
                </a:lnTo>
                <a:lnTo>
                  <a:pt x="8680157" y="337006"/>
                </a:lnTo>
                <a:lnTo>
                  <a:pt x="8649443" y="291547"/>
                </a:lnTo>
                <a:lnTo>
                  <a:pt x="8615412" y="248672"/>
                </a:lnTo>
                <a:lnTo>
                  <a:pt x="8578246" y="208565"/>
                </a:lnTo>
                <a:lnTo>
                  <a:pt x="8538130" y="171409"/>
                </a:lnTo>
                <a:lnTo>
                  <a:pt x="8495246" y="137387"/>
                </a:lnTo>
                <a:lnTo>
                  <a:pt x="8449778" y="106682"/>
                </a:lnTo>
                <a:lnTo>
                  <a:pt x="8401908" y="79477"/>
                </a:lnTo>
                <a:lnTo>
                  <a:pt x="8351821" y="55955"/>
                </a:lnTo>
                <a:lnTo>
                  <a:pt x="8299699" y="36299"/>
                </a:lnTo>
                <a:lnTo>
                  <a:pt x="8245726" y="20693"/>
                </a:lnTo>
                <a:lnTo>
                  <a:pt x="8190085" y="9319"/>
                </a:lnTo>
                <a:lnTo>
                  <a:pt x="8132960" y="2360"/>
                </a:lnTo>
                <a:lnTo>
                  <a:pt x="8074533" y="0"/>
                </a:lnTo>
                <a:lnTo>
                  <a:pt x="712266" y="0"/>
                </a:lnTo>
                <a:lnTo>
                  <a:pt x="653850" y="2360"/>
                </a:lnTo>
                <a:lnTo>
                  <a:pt x="596734" y="9319"/>
                </a:lnTo>
                <a:lnTo>
                  <a:pt x="541102" y="20693"/>
                </a:lnTo>
                <a:lnTo>
                  <a:pt x="487137" y="36299"/>
                </a:lnTo>
                <a:lnTo>
                  <a:pt x="435022" y="55955"/>
                </a:lnTo>
                <a:lnTo>
                  <a:pt x="384941" y="79477"/>
                </a:lnTo>
                <a:lnTo>
                  <a:pt x="337076" y="106682"/>
                </a:lnTo>
                <a:lnTo>
                  <a:pt x="291613" y="137387"/>
                </a:lnTo>
                <a:lnTo>
                  <a:pt x="248732" y="171409"/>
                </a:lnTo>
                <a:lnTo>
                  <a:pt x="208619" y="208565"/>
                </a:lnTo>
                <a:lnTo>
                  <a:pt x="171456" y="248672"/>
                </a:lnTo>
                <a:lnTo>
                  <a:pt x="137427" y="291547"/>
                </a:lnTo>
                <a:lnTo>
                  <a:pt x="106714" y="337006"/>
                </a:lnTo>
                <a:lnTo>
                  <a:pt x="79502" y="384867"/>
                </a:lnTo>
                <a:lnTo>
                  <a:pt x="55974" y="434947"/>
                </a:lnTo>
                <a:lnTo>
                  <a:pt x="36312" y="487062"/>
                </a:lnTo>
                <a:lnTo>
                  <a:pt x="20700" y="541029"/>
                </a:lnTo>
                <a:lnTo>
                  <a:pt x="9322" y="596666"/>
                </a:lnTo>
                <a:lnTo>
                  <a:pt x="2361" y="653789"/>
                </a:lnTo>
                <a:lnTo>
                  <a:pt x="0" y="7122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2875" y="1747901"/>
            <a:ext cx="8786876" cy="4273486"/>
          </a:xfrm>
          <a:custGeom>
            <a:avLst/>
            <a:gdLst/>
            <a:ahLst/>
            <a:cxnLst/>
            <a:rect l="l" t="t" r="r" b="b"/>
            <a:pathLst>
              <a:path w="8786876" h="4273486">
                <a:moveTo>
                  <a:pt x="0" y="712215"/>
                </a:moveTo>
                <a:lnTo>
                  <a:pt x="2361" y="653789"/>
                </a:lnTo>
                <a:lnTo>
                  <a:pt x="9322" y="596666"/>
                </a:lnTo>
                <a:lnTo>
                  <a:pt x="20700" y="541029"/>
                </a:lnTo>
                <a:lnTo>
                  <a:pt x="36312" y="487062"/>
                </a:lnTo>
                <a:lnTo>
                  <a:pt x="55974" y="434947"/>
                </a:lnTo>
                <a:lnTo>
                  <a:pt x="79502" y="384867"/>
                </a:lnTo>
                <a:lnTo>
                  <a:pt x="106714" y="337006"/>
                </a:lnTo>
                <a:lnTo>
                  <a:pt x="137427" y="291547"/>
                </a:lnTo>
                <a:lnTo>
                  <a:pt x="171456" y="248672"/>
                </a:lnTo>
                <a:lnTo>
                  <a:pt x="208619" y="208565"/>
                </a:lnTo>
                <a:lnTo>
                  <a:pt x="248732" y="171409"/>
                </a:lnTo>
                <a:lnTo>
                  <a:pt x="291613" y="137387"/>
                </a:lnTo>
                <a:lnTo>
                  <a:pt x="337076" y="106682"/>
                </a:lnTo>
                <a:lnTo>
                  <a:pt x="384941" y="79477"/>
                </a:lnTo>
                <a:lnTo>
                  <a:pt x="435022" y="55955"/>
                </a:lnTo>
                <a:lnTo>
                  <a:pt x="487137" y="36299"/>
                </a:lnTo>
                <a:lnTo>
                  <a:pt x="541102" y="20693"/>
                </a:lnTo>
                <a:lnTo>
                  <a:pt x="596734" y="9319"/>
                </a:lnTo>
                <a:lnTo>
                  <a:pt x="653850" y="2360"/>
                </a:lnTo>
                <a:lnTo>
                  <a:pt x="712266" y="0"/>
                </a:lnTo>
                <a:lnTo>
                  <a:pt x="8074533" y="0"/>
                </a:lnTo>
                <a:lnTo>
                  <a:pt x="8132960" y="2360"/>
                </a:lnTo>
                <a:lnTo>
                  <a:pt x="8190085" y="9319"/>
                </a:lnTo>
                <a:lnTo>
                  <a:pt x="8245726" y="20693"/>
                </a:lnTo>
                <a:lnTo>
                  <a:pt x="8299699" y="36299"/>
                </a:lnTo>
                <a:lnTo>
                  <a:pt x="8351821" y="55955"/>
                </a:lnTo>
                <a:lnTo>
                  <a:pt x="8401908" y="79477"/>
                </a:lnTo>
                <a:lnTo>
                  <a:pt x="8449778" y="106682"/>
                </a:lnTo>
                <a:lnTo>
                  <a:pt x="8495246" y="137387"/>
                </a:lnTo>
                <a:lnTo>
                  <a:pt x="8538130" y="171409"/>
                </a:lnTo>
                <a:lnTo>
                  <a:pt x="8578246" y="208565"/>
                </a:lnTo>
                <a:lnTo>
                  <a:pt x="8615412" y="248672"/>
                </a:lnTo>
                <a:lnTo>
                  <a:pt x="8649443" y="291547"/>
                </a:lnTo>
                <a:lnTo>
                  <a:pt x="8680157" y="337006"/>
                </a:lnTo>
                <a:lnTo>
                  <a:pt x="8707371" y="384867"/>
                </a:lnTo>
                <a:lnTo>
                  <a:pt x="8730900" y="434947"/>
                </a:lnTo>
                <a:lnTo>
                  <a:pt x="8750563" y="487062"/>
                </a:lnTo>
                <a:lnTo>
                  <a:pt x="8766175" y="541029"/>
                </a:lnTo>
                <a:lnTo>
                  <a:pt x="8777553" y="596666"/>
                </a:lnTo>
                <a:lnTo>
                  <a:pt x="8784514" y="653789"/>
                </a:lnTo>
                <a:lnTo>
                  <a:pt x="8786876" y="712215"/>
                </a:lnTo>
                <a:lnTo>
                  <a:pt x="8786876" y="3561207"/>
                </a:lnTo>
                <a:lnTo>
                  <a:pt x="8784514" y="3619625"/>
                </a:lnTo>
                <a:lnTo>
                  <a:pt x="8777553" y="3676742"/>
                </a:lnTo>
                <a:lnTo>
                  <a:pt x="8766175" y="3732376"/>
                </a:lnTo>
                <a:lnTo>
                  <a:pt x="8750563" y="3786342"/>
                </a:lnTo>
                <a:lnTo>
                  <a:pt x="8730900" y="3838458"/>
                </a:lnTo>
                <a:lnTo>
                  <a:pt x="8707371" y="3888541"/>
                </a:lnTo>
                <a:lnTo>
                  <a:pt x="8680157" y="3936406"/>
                </a:lnTo>
                <a:lnTo>
                  <a:pt x="8649443" y="3981870"/>
                </a:lnTo>
                <a:lnTo>
                  <a:pt x="8615412" y="4024751"/>
                </a:lnTo>
                <a:lnTo>
                  <a:pt x="8578246" y="4064865"/>
                </a:lnTo>
                <a:lnTo>
                  <a:pt x="8538130" y="4102028"/>
                </a:lnTo>
                <a:lnTo>
                  <a:pt x="8495246" y="4136058"/>
                </a:lnTo>
                <a:lnTo>
                  <a:pt x="8449778" y="4166770"/>
                </a:lnTo>
                <a:lnTo>
                  <a:pt x="8401908" y="4193983"/>
                </a:lnTo>
                <a:lnTo>
                  <a:pt x="8351821" y="4217512"/>
                </a:lnTo>
                <a:lnTo>
                  <a:pt x="8299699" y="4237174"/>
                </a:lnTo>
                <a:lnTo>
                  <a:pt x="8245726" y="4252785"/>
                </a:lnTo>
                <a:lnTo>
                  <a:pt x="8190085" y="4264164"/>
                </a:lnTo>
                <a:lnTo>
                  <a:pt x="8132960" y="4271125"/>
                </a:lnTo>
                <a:lnTo>
                  <a:pt x="8074533" y="4273486"/>
                </a:lnTo>
                <a:lnTo>
                  <a:pt x="712266" y="4273486"/>
                </a:lnTo>
                <a:lnTo>
                  <a:pt x="653850" y="4271125"/>
                </a:lnTo>
                <a:lnTo>
                  <a:pt x="596734" y="4264164"/>
                </a:lnTo>
                <a:lnTo>
                  <a:pt x="541102" y="4252785"/>
                </a:lnTo>
                <a:lnTo>
                  <a:pt x="487137" y="4237174"/>
                </a:lnTo>
                <a:lnTo>
                  <a:pt x="435022" y="4217512"/>
                </a:lnTo>
                <a:lnTo>
                  <a:pt x="384941" y="4193983"/>
                </a:lnTo>
                <a:lnTo>
                  <a:pt x="337076" y="4166770"/>
                </a:lnTo>
                <a:lnTo>
                  <a:pt x="291613" y="4136058"/>
                </a:lnTo>
                <a:lnTo>
                  <a:pt x="248732" y="4102028"/>
                </a:lnTo>
                <a:lnTo>
                  <a:pt x="208619" y="4064865"/>
                </a:lnTo>
                <a:lnTo>
                  <a:pt x="171456" y="4024751"/>
                </a:lnTo>
                <a:lnTo>
                  <a:pt x="137427" y="3981870"/>
                </a:lnTo>
                <a:lnTo>
                  <a:pt x="106714" y="3936406"/>
                </a:lnTo>
                <a:lnTo>
                  <a:pt x="79502" y="3888541"/>
                </a:lnTo>
                <a:lnTo>
                  <a:pt x="55974" y="3838458"/>
                </a:lnTo>
                <a:lnTo>
                  <a:pt x="36312" y="3786342"/>
                </a:lnTo>
                <a:lnTo>
                  <a:pt x="20700" y="3732376"/>
                </a:lnTo>
                <a:lnTo>
                  <a:pt x="9322" y="3676742"/>
                </a:lnTo>
                <a:lnTo>
                  <a:pt x="2361" y="3619625"/>
                </a:lnTo>
                <a:lnTo>
                  <a:pt x="0" y="3561207"/>
                </a:lnTo>
                <a:lnTo>
                  <a:pt x="0" y="712215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541524" y="312585"/>
            <a:ext cx="504222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Risk Değerl</a:t>
            </a:r>
            <a:r>
              <a:rPr sz="28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ndirme</a:t>
            </a:r>
            <a:r>
              <a:rPr sz="2800" b="1" spc="-1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Yönetmeliği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0276" y="2072449"/>
            <a:ext cx="8255762" cy="36706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66675">
              <a:lnSpc>
                <a:spcPts val="3665"/>
              </a:lnSpc>
              <a:spcBef>
                <a:spcPts val="183"/>
              </a:spcBef>
            </a:pPr>
            <a:r>
              <a:rPr sz="5250" b="1" spc="0" baseline="3120" dirty="0">
                <a:latin typeface="Calibri"/>
                <a:cs typeface="Calibri"/>
              </a:rPr>
              <a:t>e) </a:t>
            </a:r>
            <a:r>
              <a:rPr sz="5250" spc="-54" baseline="3120" dirty="0">
                <a:latin typeface="Calibri"/>
                <a:cs typeface="Calibri"/>
              </a:rPr>
              <a:t>K</a:t>
            </a:r>
            <a:r>
              <a:rPr sz="5250" spc="0" baseline="3120" dirty="0">
                <a:latin typeface="Calibri"/>
                <a:cs typeface="Calibri"/>
              </a:rPr>
              <a:t>u</a:t>
            </a:r>
            <a:r>
              <a:rPr sz="5250" spc="9" baseline="3120" dirty="0">
                <a:latin typeface="Calibri"/>
                <a:cs typeface="Calibri"/>
              </a:rPr>
              <a:t>v</a:t>
            </a:r>
            <a:r>
              <a:rPr sz="5250" spc="-39" baseline="3120" dirty="0">
                <a:latin typeface="Calibri"/>
                <a:cs typeface="Calibri"/>
              </a:rPr>
              <a:t>v</a:t>
            </a:r>
            <a:r>
              <a:rPr sz="5250" spc="-19" baseline="3120" dirty="0">
                <a:latin typeface="Calibri"/>
                <a:cs typeface="Calibri"/>
              </a:rPr>
              <a:t>e</a:t>
            </a:r>
            <a:r>
              <a:rPr sz="5250" spc="0" baseline="3120" dirty="0">
                <a:latin typeface="Calibri"/>
                <a:cs typeface="Calibri"/>
              </a:rPr>
              <a:t>tli</a:t>
            </a:r>
            <a:r>
              <a:rPr sz="5250" spc="-19" baseline="3120" dirty="0">
                <a:latin typeface="Calibri"/>
                <a:cs typeface="Calibri"/>
              </a:rPr>
              <a:t> </a:t>
            </a:r>
            <a:r>
              <a:rPr sz="5250" spc="0" baseline="3120" dirty="0">
                <a:latin typeface="Calibri"/>
                <a:cs typeface="Calibri"/>
              </a:rPr>
              <a:t>akım, </a:t>
            </a:r>
            <a:r>
              <a:rPr sz="5250" spc="-75" baseline="3120" dirty="0">
                <a:latin typeface="Calibri"/>
                <a:cs typeface="Calibri"/>
              </a:rPr>
              <a:t>a</a:t>
            </a:r>
            <a:r>
              <a:rPr sz="5250" spc="-39" baseline="3120" dirty="0">
                <a:latin typeface="Calibri"/>
                <a:cs typeface="Calibri"/>
              </a:rPr>
              <a:t>y</a:t>
            </a:r>
            <a:r>
              <a:rPr sz="5250" spc="0" baseline="3120" dirty="0">
                <a:latin typeface="Calibri"/>
                <a:cs typeface="Calibri"/>
              </a:rPr>
              <a:t>dınl</a:t>
            </a:r>
            <a:r>
              <a:rPr sz="5250" spc="-34" baseline="3120" dirty="0">
                <a:latin typeface="Calibri"/>
                <a:cs typeface="Calibri"/>
              </a:rPr>
              <a:t>a</a:t>
            </a:r>
            <a:r>
              <a:rPr sz="5250" spc="0" baseline="3120" dirty="0">
                <a:latin typeface="Calibri"/>
                <a:cs typeface="Calibri"/>
              </a:rPr>
              <a:t>tma,</a:t>
            </a:r>
            <a:r>
              <a:rPr sz="5250" spc="-16" baseline="3120" dirty="0">
                <a:latin typeface="Calibri"/>
                <a:cs typeface="Calibri"/>
              </a:rPr>
              <a:t> </a:t>
            </a:r>
            <a:r>
              <a:rPr sz="5250" spc="0" baseline="3120" dirty="0">
                <a:latin typeface="Calibri"/>
                <a:cs typeface="Calibri"/>
              </a:rPr>
              <a:t>pa</a:t>
            </a:r>
            <a:r>
              <a:rPr sz="5250" spc="-69" baseline="3120" dirty="0">
                <a:latin typeface="Calibri"/>
                <a:cs typeface="Calibri"/>
              </a:rPr>
              <a:t>r</a:t>
            </a:r>
            <a:r>
              <a:rPr sz="5250" spc="-29" baseline="3120" dirty="0">
                <a:latin typeface="Calibri"/>
                <a:cs typeface="Calibri"/>
              </a:rPr>
              <a:t>a</a:t>
            </a:r>
            <a:r>
              <a:rPr sz="5250" spc="-39" baseline="3120" dirty="0">
                <a:latin typeface="Calibri"/>
                <a:cs typeface="Calibri"/>
              </a:rPr>
              <a:t>t</a:t>
            </a:r>
            <a:r>
              <a:rPr sz="5250" spc="0" baseline="3120" dirty="0">
                <a:latin typeface="Calibri"/>
                <a:cs typeface="Calibri"/>
              </a:rPr>
              <a:t>one</a:t>
            </a:r>
            <a:r>
              <a:rPr sz="5250" spc="-300" baseline="3120" dirty="0">
                <a:latin typeface="Calibri"/>
                <a:cs typeface="Calibri"/>
              </a:rPr>
              <a:t>r</a:t>
            </a:r>
            <a:r>
              <a:rPr sz="5250" spc="0" baseline="3120" dirty="0">
                <a:latin typeface="Calibri"/>
                <a:cs typeface="Calibri"/>
              </a:rPr>
              <a:t>,</a:t>
            </a:r>
            <a:endParaRPr sz="3500">
              <a:latin typeface="Calibri"/>
              <a:cs typeface="Calibri"/>
            </a:endParaRPr>
          </a:p>
          <a:p>
            <a:pPr marL="12700">
              <a:lnSpc>
                <a:spcPts val="4200"/>
              </a:lnSpc>
              <a:spcBef>
                <a:spcPts val="26"/>
              </a:spcBef>
            </a:pPr>
            <a:r>
              <a:rPr sz="5250" spc="-39" baseline="1560" dirty="0">
                <a:latin typeface="Calibri"/>
                <a:cs typeface="Calibri"/>
              </a:rPr>
              <a:t>t</a:t>
            </a:r>
            <a:r>
              <a:rPr sz="5250" spc="0" baseline="1560" dirty="0">
                <a:latin typeface="Calibri"/>
                <a:cs typeface="Calibri"/>
              </a:rPr>
              <a:t>op</a:t>
            </a:r>
            <a:r>
              <a:rPr sz="5250" spc="-79" baseline="1560" dirty="0">
                <a:latin typeface="Calibri"/>
                <a:cs typeface="Calibri"/>
              </a:rPr>
              <a:t>r</a:t>
            </a:r>
            <a:r>
              <a:rPr sz="5250" spc="0" baseline="1560" dirty="0">
                <a:latin typeface="Calibri"/>
                <a:cs typeface="Calibri"/>
              </a:rPr>
              <a:t>aklama gibi</a:t>
            </a:r>
            <a:r>
              <a:rPr sz="5250" spc="-14" baseline="1560" dirty="0">
                <a:latin typeface="Calibri"/>
                <a:cs typeface="Calibri"/>
              </a:rPr>
              <a:t> </a:t>
            </a:r>
            <a:r>
              <a:rPr sz="5250" spc="0" baseline="1560" dirty="0">
                <a:latin typeface="Calibri"/>
                <a:cs typeface="Calibri"/>
              </a:rPr>
              <a:t>ele</a:t>
            </a:r>
            <a:r>
              <a:rPr sz="5250" spc="-29" baseline="1560" dirty="0">
                <a:latin typeface="Calibri"/>
                <a:cs typeface="Calibri"/>
              </a:rPr>
              <a:t>k</a:t>
            </a:r>
            <a:r>
              <a:rPr sz="5250" spc="0" baseline="1560" dirty="0">
                <a:latin typeface="Calibri"/>
                <a:cs typeface="Calibri"/>
              </a:rPr>
              <a:t>trik</a:t>
            </a:r>
            <a:r>
              <a:rPr sz="5250" spc="-14" baseline="1560" dirty="0">
                <a:latin typeface="Calibri"/>
                <a:cs typeface="Calibri"/>
              </a:rPr>
              <a:t> </a:t>
            </a:r>
            <a:r>
              <a:rPr sz="5250" spc="-39" baseline="1560" dirty="0">
                <a:latin typeface="Calibri"/>
                <a:cs typeface="Calibri"/>
              </a:rPr>
              <a:t>t</a:t>
            </a:r>
            <a:r>
              <a:rPr sz="5250" spc="0" baseline="1560" dirty="0">
                <a:latin typeface="Calibri"/>
                <a:cs typeface="Calibri"/>
              </a:rPr>
              <a:t>esis</a:t>
            </a:r>
            <a:r>
              <a:rPr sz="5250" spc="-39" baseline="1560" dirty="0">
                <a:latin typeface="Calibri"/>
                <a:cs typeface="Calibri"/>
              </a:rPr>
              <a:t>a</a:t>
            </a:r>
            <a:r>
              <a:rPr sz="5250" spc="0" baseline="1560" dirty="0">
                <a:latin typeface="Calibri"/>
                <a:cs typeface="Calibri"/>
              </a:rPr>
              <a:t>tının bileşe</a:t>
            </a:r>
            <a:r>
              <a:rPr sz="5250" spc="-9" baseline="1560" dirty="0">
                <a:latin typeface="Calibri"/>
                <a:cs typeface="Calibri"/>
              </a:rPr>
              <a:t>n</a:t>
            </a:r>
            <a:r>
              <a:rPr sz="5250" spc="0" baseline="1560" dirty="0">
                <a:latin typeface="Calibri"/>
                <a:cs typeface="Calibri"/>
              </a:rPr>
              <a:t>leri</a:t>
            </a:r>
            <a:endParaRPr sz="3500">
              <a:latin typeface="Calibri"/>
              <a:cs typeface="Calibri"/>
            </a:endParaRPr>
          </a:p>
          <a:p>
            <a:pPr marL="12700" marR="66675">
              <a:lnSpc>
                <a:spcPts val="4200"/>
              </a:lnSpc>
            </a:pPr>
            <a:r>
              <a:rPr sz="5250" spc="0" baseline="1560" dirty="0">
                <a:latin typeface="Calibri"/>
                <a:cs typeface="Calibri"/>
              </a:rPr>
              <a:t>ile</a:t>
            </a:r>
            <a:r>
              <a:rPr sz="5250" spc="-14" baseline="1560" dirty="0">
                <a:latin typeface="Calibri"/>
                <a:cs typeface="Calibri"/>
              </a:rPr>
              <a:t> </a:t>
            </a:r>
            <a:r>
              <a:rPr sz="5250" spc="0" baseline="1560" dirty="0">
                <a:latin typeface="Calibri"/>
                <a:cs typeface="Calibri"/>
              </a:rPr>
              <a:t>ısıtma, h</a:t>
            </a:r>
            <a:r>
              <a:rPr sz="5250" spc="-64" baseline="1560" dirty="0">
                <a:latin typeface="Calibri"/>
                <a:cs typeface="Calibri"/>
              </a:rPr>
              <a:t>a</a:t>
            </a:r>
            <a:r>
              <a:rPr sz="5250" spc="-54" baseline="1560" dirty="0">
                <a:latin typeface="Calibri"/>
                <a:cs typeface="Calibri"/>
              </a:rPr>
              <a:t>v</a:t>
            </a:r>
            <a:r>
              <a:rPr sz="5250" spc="0" baseline="1560" dirty="0">
                <a:latin typeface="Calibri"/>
                <a:cs typeface="Calibri"/>
              </a:rPr>
              <a:t>alandırma,</a:t>
            </a:r>
            <a:r>
              <a:rPr sz="5250" spc="-35" baseline="1560" dirty="0">
                <a:latin typeface="Calibri"/>
                <a:cs typeface="Calibri"/>
              </a:rPr>
              <a:t> </a:t>
            </a:r>
            <a:r>
              <a:rPr sz="5250" spc="-29" baseline="1560" dirty="0">
                <a:latin typeface="Calibri"/>
                <a:cs typeface="Calibri"/>
              </a:rPr>
              <a:t>a</a:t>
            </a:r>
            <a:r>
              <a:rPr sz="5250" spc="0" baseline="1560" dirty="0">
                <a:latin typeface="Calibri"/>
                <a:cs typeface="Calibri"/>
              </a:rPr>
              <a:t>tmo</a:t>
            </a:r>
            <a:r>
              <a:rPr sz="5250" spc="-29" baseline="1560" dirty="0">
                <a:latin typeface="Calibri"/>
                <a:cs typeface="Calibri"/>
              </a:rPr>
              <a:t>s</a:t>
            </a:r>
            <a:r>
              <a:rPr sz="5250" spc="-84" baseline="1560" dirty="0">
                <a:latin typeface="Calibri"/>
                <a:cs typeface="Calibri"/>
              </a:rPr>
              <a:t>f</a:t>
            </a:r>
            <a:r>
              <a:rPr sz="5250" spc="0" baseline="1560" dirty="0">
                <a:latin typeface="Calibri"/>
                <a:cs typeface="Calibri"/>
              </a:rPr>
              <a:t>erik</a:t>
            </a:r>
            <a:r>
              <a:rPr sz="5250" spc="-27" baseline="1560" dirty="0">
                <a:latin typeface="Calibri"/>
                <a:cs typeface="Calibri"/>
              </a:rPr>
              <a:t> </a:t>
            </a:r>
            <a:r>
              <a:rPr sz="5250" spc="-29" baseline="1560" dirty="0">
                <a:latin typeface="Calibri"/>
                <a:cs typeface="Calibri"/>
              </a:rPr>
              <a:t>v</a:t>
            </a:r>
            <a:r>
              <a:rPr sz="5250" spc="0" baseline="1560" dirty="0">
                <a:latin typeface="Calibri"/>
                <a:cs typeface="Calibri"/>
              </a:rPr>
              <a:t>e</a:t>
            </a:r>
            <a:endParaRPr sz="3500">
              <a:latin typeface="Calibri"/>
              <a:cs typeface="Calibri"/>
            </a:endParaRPr>
          </a:p>
          <a:p>
            <a:pPr marL="12700" marR="66675">
              <a:lnSpc>
                <a:spcPts val="4200"/>
              </a:lnSpc>
            </a:pPr>
            <a:r>
              <a:rPr sz="5250" spc="0" baseline="1560" dirty="0">
                <a:latin typeface="Calibri"/>
                <a:cs typeface="Calibri"/>
              </a:rPr>
              <a:t>ç</a:t>
            </a:r>
            <a:r>
              <a:rPr sz="5250" spc="-14" baseline="1560" dirty="0">
                <a:latin typeface="Calibri"/>
                <a:cs typeface="Calibri"/>
              </a:rPr>
              <a:t>e</a:t>
            </a:r>
            <a:r>
              <a:rPr sz="5250" spc="0" baseline="1560" dirty="0">
                <a:latin typeface="Calibri"/>
                <a:cs typeface="Calibri"/>
              </a:rPr>
              <a:t>v</a:t>
            </a:r>
            <a:r>
              <a:rPr sz="5250" spc="-50" baseline="1560" dirty="0">
                <a:latin typeface="Calibri"/>
                <a:cs typeface="Calibri"/>
              </a:rPr>
              <a:t>r</a:t>
            </a:r>
            <a:r>
              <a:rPr sz="5250" spc="0" baseline="1560" dirty="0">
                <a:latin typeface="Calibri"/>
                <a:cs typeface="Calibri"/>
              </a:rPr>
              <a:t>esel şa</a:t>
            </a:r>
            <a:r>
              <a:rPr sz="5250" spc="-14" baseline="1560" dirty="0">
                <a:latin typeface="Calibri"/>
                <a:cs typeface="Calibri"/>
              </a:rPr>
              <a:t>r</a:t>
            </a:r>
            <a:r>
              <a:rPr sz="5250" spc="0" baseline="1560" dirty="0">
                <a:latin typeface="Calibri"/>
                <a:cs typeface="Calibri"/>
              </a:rPr>
              <a:t>tla</a:t>
            </a:r>
            <a:r>
              <a:rPr sz="5250" spc="-54" baseline="1560" dirty="0">
                <a:latin typeface="Calibri"/>
                <a:cs typeface="Calibri"/>
              </a:rPr>
              <a:t>r</a:t>
            </a:r>
            <a:r>
              <a:rPr sz="5250" spc="0" baseline="1560" dirty="0">
                <a:latin typeface="Calibri"/>
                <a:cs typeface="Calibri"/>
              </a:rPr>
              <a:t>dan</a:t>
            </a:r>
            <a:r>
              <a:rPr sz="5250" spc="-38" baseline="1560" dirty="0">
                <a:latin typeface="Calibri"/>
                <a:cs typeface="Calibri"/>
              </a:rPr>
              <a:t> </a:t>
            </a:r>
            <a:r>
              <a:rPr sz="5250" spc="-119" baseline="1560" dirty="0">
                <a:latin typeface="Calibri"/>
                <a:cs typeface="Calibri"/>
              </a:rPr>
              <a:t>k</a:t>
            </a:r>
            <a:r>
              <a:rPr sz="5250" spc="0" baseline="1560" dirty="0">
                <a:latin typeface="Calibri"/>
                <a:cs typeface="Calibri"/>
              </a:rPr>
              <a:t>orunma,</a:t>
            </a:r>
            <a:r>
              <a:rPr sz="5250" spc="9" baseline="1560" dirty="0">
                <a:latin typeface="Calibri"/>
                <a:cs typeface="Calibri"/>
              </a:rPr>
              <a:t> </a:t>
            </a:r>
            <a:r>
              <a:rPr sz="5250" spc="0" baseline="1560" dirty="0">
                <a:latin typeface="Calibri"/>
                <a:cs typeface="Calibri"/>
              </a:rPr>
              <a:t>d</a:t>
            </a:r>
            <a:r>
              <a:rPr sz="5250" spc="-50" baseline="1560" dirty="0">
                <a:latin typeface="Calibri"/>
                <a:cs typeface="Calibri"/>
              </a:rPr>
              <a:t>r</a:t>
            </a:r>
            <a:r>
              <a:rPr sz="5250" spc="0" baseline="1560" dirty="0">
                <a:latin typeface="Calibri"/>
                <a:cs typeface="Calibri"/>
              </a:rPr>
              <a:t>enaj, arıtma,</a:t>
            </a:r>
            <a:endParaRPr sz="3500">
              <a:latin typeface="Calibri"/>
              <a:cs typeface="Calibri"/>
            </a:endParaRPr>
          </a:p>
          <a:p>
            <a:pPr marL="12700" marR="66675">
              <a:lnSpc>
                <a:spcPts val="4200"/>
              </a:lnSpc>
            </a:pPr>
            <a:r>
              <a:rPr sz="5250" spc="-54" baseline="1560" dirty="0">
                <a:latin typeface="Calibri"/>
                <a:cs typeface="Calibri"/>
              </a:rPr>
              <a:t>y</a:t>
            </a:r>
            <a:r>
              <a:rPr sz="5250" spc="0" baseline="1560" dirty="0">
                <a:latin typeface="Calibri"/>
                <a:cs typeface="Calibri"/>
              </a:rPr>
              <a:t>angın önleme </a:t>
            </a:r>
            <a:r>
              <a:rPr sz="5250" spc="-39" baseline="1560" dirty="0">
                <a:latin typeface="Calibri"/>
                <a:cs typeface="Calibri"/>
              </a:rPr>
              <a:t>v</a:t>
            </a:r>
            <a:r>
              <a:rPr sz="5250" spc="0" baseline="1560" dirty="0">
                <a:latin typeface="Calibri"/>
                <a:cs typeface="Calibri"/>
              </a:rPr>
              <a:t>e mü</a:t>
            </a:r>
            <a:r>
              <a:rPr sz="5250" spc="-34" baseline="1560" dirty="0">
                <a:latin typeface="Calibri"/>
                <a:cs typeface="Calibri"/>
              </a:rPr>
              <a:t>c</a:t>
            </a:r>
            <a:r>
              <a:rPr sz="5250" spc="0" baseline="1560" dirty="0">
                <a:latin typeface="Calibri"/>
                <a:cs typeface="Calibri"/>
              </a:rPr>
              <a:t>adele</a:t>
            </a:r>
            <a:r>
              <a:rPr sz="5250" spc="-19" baseline="1560" dirty="0">
                <a:latin typeface="Calibri"/>
                <a:cs typeface="Calibri"/>
              </a:rPr>
              <a:t> </a:t>
            </a:r>
            <a:r>
              <a:rPr sz="5250" spc="0" baseline="1560" dirty="0">
                <a:latin typeface="Calibri"/>
                <a:cs typeface="Calibri"/>
              </a:rPr>
              <a:t>ekipmanı</a:t>
            </a:r>
            <a:r>
              <a:rPr sz="5250" spc="-19" baseline="1560" dirty="0">
                <a:latin typeface="Calibri"/>
                <a:cs typeface="Calibri"/>
              </a:rPr>
              <a:t> </a:t>
            </a:r>
            <a:r>
              <a:rPr sz="5250" spc="0" baseline="1560" dirty="0">
                <a:latin typeface="Calibri"/>
                <a:cs typeface="Calibri"/>
              </a:rPr>
              <a:t>ile</a:t>
            </a:r>
            <a:endParaRPr sz="3500">
              <a:latin typeface="Calibri"/>
              <a:cs typeface="Calibri"/>
            </a:endParaRPr>
          </a:p>
          <a:p>
            <a:pPr marL="12700" marR="66675">
              <a:lnSpc>
                <a:spcPts val="4200"/>
              </a:lnSpc>
            </a:pPr>
            <a:r>
              <a:rPr sz="5250" spc="0" baseline="1560" dirty="0">
                <a:latin typeface="Calibri"/>
                <a:cs typeface="Calibri"/>
              </a:rPr>
              <a:t>ben</a:t>
            </a:r>
            <a:r>
              <a:rPr sz="5250" spc="-84" baseline="1560" dirty="0">
                <a:latin typeface="Calibri"/>
                <a:cs typeface="Calibri"/>
              </a:rPr>
              <a:t>z</a:t>
            </a:r>
            <a:r>
              <a:rPr sz="5250" spc="0" baseline="1560" dirty="0">
                <a:latin typeface="Calibri"/>
                <a:cs typeface="Calibri"/>
              </a:rPr>
              <a:t>eri</a:t>
            </a:r>
            <a:r>
              <a:rPr sz="5250" spc="-67" baseline="1560" dirty="0">
                <a:latin typeface="Calibri"/>
                <a:cs typeface="Calibri"/>
              </a:rPr>
              <a:t> </a:t>
            </a:r>
            <a:r>
              <a:rPr sz="5250" spc="-50" baseline="1560" dirty="0">
                <a:latin typeface="Calibri"/>
                <a:cs typeface="Calibri"/>
              </a:rPr>
              <a:t>y</a:t>
            </a:r>
            <a:r>
              <a:rPr sz="5250" spc="0" baseline="1560" dirty="0">
                <a:latin typeface="Calibri"/>
                <a:cs typeface="Calibri"/>
              </a:rPr>
              <a:t>a</a:t>
            </a:r>
            <a:r>
              <a:rPr sz="5250" spc="-50" baseline="1560" dirty="0">
                <a:latin typeface="Calibri"/>
                <a:cs typeface="Calibri"/>
              </a:rPr>
              <a:t>r</a:t>
            </a:r>
            <a:r>
              <a:rPr sz="5250" spc="0" baseline="1560" dirty="0">
                <a:latin typeface="Calibri"/>
                <a:cs typeface="Calibri"/>
              </a:rPr>
              <a:t>dımcı </a:t>
            </a:r>
            <a:r>
              <a:rPr sz="5250" spc="-39" baseline="1560" dirty="0">
                <a:latin typeface="Calibri"/>
                <a:cs typeface="Calibri"/>
              </a:rPr>
              <a:t>t</a:t>
            </a:r>
            <a:r>
              <a:rPr sz="5250" spc="0" baseline="1560" dirty="0">
                <a:latin typeface="Calibri"/>
                <a:cs typeface="Calibri"/>
              </a:rPr>
              <a:t>esis</a:t>
            </a:r>
            <a:r>
              <a:rPr sz="5250" spc="-34" baseline="1560" dirty="0">
                <a:latin typeface="Calibri"/>
                <a:cs typeface="Calibri"/>
              </a:rPr>
              <a:t>a</a:t>
            </a:r>
            <a:r>
              <a:rPr sz="5250" spc="0" baseline="1560" dirty="0">
                <a:latin typeface="Calibri"/>
                <a:cs typeface="Calibri"/>
              </a:rPr>
              <a:t>t </a:t>
            </a:r>
            <a:r>
              <a:rPr sz="5250" spc="-39" baseline="1560" dirty="0">
                <a:latin typeface="Calibri"/>
                <a:cs typeface="Calibri"/>
              </a:rPr>
              <a:t>v</a:t>
            </a:r>
            <a:r>
              <a:rPr sz="5250" spc="0" baseline="1560" dirty="0">
                <a:latin typeface="Calibri"/>
                <a:cs typeface="Calibri"/>
              </a:rPr>
              <a:t>e dona</a:t>
            </a:r>
            <a:r>
              <a:rPr sz="5250" spc="-9" baseline="1560" dirty="0">
                <a:latin typeface="Calibri"/>
                <a:cs typeface="Calibri"/>
              </a:rPr>
              <a:t>n</a:t>
            </a:r>
            <a:r>
              <a:rPr sz="5250" spc="0" baseline="1560" dirty="0">
                <a:latin typeface="Calibri"/>
                <a:cs typeface="Calibri"/>
              </a:rPr>
              <a:t>ımla</a:t>
            </a:r>
            <a:r>
              <a:rPr sz="5250" spc="-50" baseline="1560" dirty="0">
                <a:latin typeface="Calibri"/>
                <a:cs typeface="Calibri"/>
              </a:rPr>
              <a:t>r</a:t>
            </a:r>
            <a:r>
              <a:rPr sz="5250" spc="0" baseline="1560" dirty="0">
                <a:latin typeface="Calibri"/>
                <a:cs typeface="Calibri"/>
              </a:rPr>
              <a:t>dan</a:t>
            </a:r>
            <a:endParaRPr sz="3500">
              <a:latin typeface="Calibri"/>
              <a:cs typeface="Calibri"/>
            </a:endParaRPr>
          </a:p>
          <a:p>
            <a:pPr marL="12700" marR="66675">
              <a:lnSpc>
                <a:spcPts val="4200"/>
              </a:lnSpc>
            </a:pPr>
            <a:r>
              <a:rPr sz="5250" spc="-59" baseline="1560" dirty="0">
                <a:latin typeface="Calibri"/>
                <a:cs typeface="Calibri"/>
              </a:rPr>
              <a:t>k</a:t>
            </a:r>
            <a:r>
              <a:rPr sz="5250" spc="-69" baseline="1560" dirty="0">
                <a:latin typeface="Calibri"/>
                <a:cs typeface="Calibri"/>
              </a:rPr>
              <a:t>a</a:t>
            </a:r>
            <a:r>
              <a:rPr sz="5250" spc="0" baseline="1560" dirty="0">
                <a:latin typeface="Calibri"/>
                <a:cs typeface="Calibri"/>
              </a:rPr>
              <a:t>ynakl</a:t>
            </a:r>
            <a:r>
              <a:rPr sz="5250" spc="-4" baseline="1560" dirty="0">
                <a:latin typeface="Calibri"/>
                <a:cs typeface="Calibri"/>
              </a:rPr>
              <a:t>a</a:t>
            </a:r>
            <a:r>
              <a:rPr sz="5250" spc="0" baseline="1560" dirty="0">
                <a:latin typeface="Calibri"/>
                <a:cs typeface="Calibri"/>
              </a:rPr>
              <a:t>nabil</a:t>
            </a:r>
            <a:r>
              <a:rPr sz="5250" spc="-9" baseline="1560" dirty="0">
                <a:latin typeface="Calibri"/>
                <a:cs typeface="Calibri"/>
              </a:rPr>
              <a:t>e</a:t>
            </a:r>
            <a:r>
              <a:rPr sz="5250" spc="0" baseline="1560" dirty="0">
                <a:latin typeface="Calibri"/>
                <a:cs typeface="Calibri"/>
              </a:rPr>
              <a:t>cek</a:t>
            </a:r>
            <a:r>
              <a:rPr sz="5250" spc="-24" baseline="1560" dirty="0">
                <a:latin typeface="Calibri"/>
                <a:cs typeface="Calibri"/>
              </a:rPr>
              <a:t> </a:t>
            </a:r>
            <a:r>
              <a:rPr sz="5250" spc="-39" baseline="1560" dirty="0">
                <a:latin typeface="Calibri"/>
                <a:cs typeface="Calibri"/>
              </a:rPr>
              <a:t>t</a:t>
            </a:r>
            <a:r>
              <a:rPr sz="5250" spc="0" baseline="1560" dirty="0">
                <a:latin typeface="Calibri"/>
                <a:cs typeface="Calibri"/>
              </a:rPr>
              <a:t>ehli</a:t>
            </a:r>
            <a:r>
              <a:rPr sz="5250" spc="-125" baseline="1560" dirty="0">
                <a:latin typeface="Calibri"/>
                <a:cs typeface="Calibri"/>
              </a:rPr>
              <a:t>k</a:t>
            </a:r>
            <a:r>
              <a:rPr sz="5250" spc="0" baseline="1560" dirty="0">
                <a:latin typeface="Calibri"/>
                <a:cs typeface="Calibri"/>
              </a:rPr>
              <a:t>ele</a:t>
            </a:r>
            <a:r>
              <a:rPr sz="5250" spc="-364" baseline="1560" dirty="0">
                <a:latin typeface="Calibri"/>
                <a:cs typeface="Calibri"/>
              </a:rPr>
              <a:t>r</a:t>
            </a:r>
            <a:r>
              <a:rPr sz="5250" spc="0" baseline="1560" dirty="0">
                <a:latin typeface="Calibri"/>
                <a:cs typeface="Calibri"/>
              </a:rPr>
              <a:t>.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27974" y="6463538"/>
            <a:ext cx="202133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sz="1800" spc="0" baseline="2275" dirty="0">
                <a:solidFill>
                  <a:srgbClr val="888888"/>
                </a:solidFill>
                <a:latin typeface="Calibri"/>
                <a:cs typeface="Calibri"/>
              </a:rPr>
              <a:t>30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2875" y="1568450"/>
            <a:ext cx="8786876" cy="4597400"/>
          </a:xfrm>
          <a:custGeom>
            <a:avLst/>
            <a:gdLst/>
            <a:ahLst/>
            <a:cxnLst/>
            <a:rect l="l" t="t" r="r" b="b"/>
            <a:pathLst>
              <a:path w="8786876" h="4597400">
                <a:moveTo>
                  <a:pt x="0" y="766190"/>
                </a:moveTo>
                <a:lnTo>
                  <a:pt x="0" y="3831209"/>
                </a:lnTo>
                <a:lnTo>
                  <a:pt x="2540" y="3894044"/>
                </a:lnTo>
                <a:lnTo>
                  <a:pt x="10029" y="3955481"/>
                </a:lnTo>
                <a:lnTo>
                  <a:pt x="22269" y="4015323"/>
                </a:lnTo>
                <a:lnTo>
                  <a:pt x="39064" y="4073373"/>
                </a:lnTo>
                <a:lnTo>
                  <a:pt x="60216" y="4129432"/>
                </a:lnTo>
                <a:lnTo>
                  <a:pt x="85528" y="4183304"/>
                </a:lnTo>
                <a:lnTo>
                  <a:pt x="114802" y="4234792"/>
                </a:lnTo>
                <a:lnTo>
                  <a:pt x="147843" y="4283698"/>
                </a:lnTo>
                <a:lnTo>
                  <a:pt x="184451" y="4329825"/>
                </a:lnTo>
                <a:lnTo>
                  <a:pt x="224431" y="4372976"/>
                </a:lnTo>
                <a:lnTo>
                  <a:pt x="267584" y="4412954"/>
                </a:lnTo>
                <a:lnTo>
                  <a:pt x="313715" y="4449561"/>
                </a:lnTo>
                <a:lnTo>
                  <a:pt x="362624" y="4482599"/>
                </a:lnTo>
                <a:lnTo>
                  <a:pt x="414117" y="4511873"/>
                </a:lnTo>
                <a:lnTo>
                  <a:pt x="467994" y="4537184"/>
                </a:lnTo>
                <a:lnTo>
                  <a:pt x="524059" y="4558336"/>
                </a:lnTo>
                <a:lnTo>
                  <a:pt x="582115" y="4575130"/>
                </a:lnTo>
                <a:lnTo>
                  <a:pt x="641964" y="4587371"/>
                </a:lnTo>
                <a:lnTo>
                  <a:pt x="703409" y="4594859"/>
                </a:lnTo>
                <a:lnTo>
                  <a:pt x="766254" y="4597400"/>
                </a:lnTo>
                <a:lnTo>
                  <a:pt x="8020558" y="4597400"/>
                </a:lnTo>
                <a:lnTo>
                  <a:pt x="8083399" y="4594859"/>
                </a:lnTo>
                <a:lnTo>
                  <a:pt x="8144843" y="4587371"/>
                </a:lnTo>
                <a:lnTo>
                  <a:pt x="8204693" y="4575130"/>
                </a:lnTo>
                <a:lnTo>
                  <a:pt x="8262750" y="4558336"/>
                </a:lnTo>
                <a:lnTo>
                  <a:pt x="8318817" y="4537184"/>
                </a:lnTo>
                <a:lnTo>
                  <a:pt x="8372698" y="4511873"/>
                </a:lnTo>
                <a:lnTo>
                  <a:pt x="8424194" y="4482599"/>
                </a:lnTo>
                <a:lnTo>
                  <a:pt x="8473108" y="4449561"/>
                </a:lnTo>
                <a:lnTo>
                  <a:pt x="8519244" y="4412954"/>
                </a:lnTo>
                <a:lnTo>
                  <a:pt x="8562403" y="4372976"/>
                </a:lnTo>
                <a:lnTo>
                  <a:pt x="8602388" y="4329825"/>
                </a:lnTo>
                <a:lnTo>
                  <a:pt x="8639003" y="4283698"/>
                </a:lnTo>
                <a:lnTo>
                  <a:pt x="8672049" y="4234792"/>
                </a:lnTo>
                <a:lnTo>
                  <a:pt x="8701329" y="4183304"/>
                </a:lnTo>
                <a:lnTo>
                  <a:pt x="8726646" y="4129432"/>
                </a:lnTo>
                <a:lnTo>
                  <a:pt x="8747802" y="4073373"/>
                </a:lnTo>
                <a:lnTo>
                  <a:pt x="8764601" y="4015323"/>
                </a:lnTo>
                <a:lnTo>
                  <a:pt x="8776844" y="3955481"/>
                </a:lnTo>
                <a:lnTo>
                  <a:pt x="8784335" y="3894044"/>
                </a:lnTo>
                <a:lnTo>
                  <a:pt x="8786876" y="3831209"/>
                </a:lnTo>
                <a:lnTo>
                  <a:pt x="8786876" y="766190"/>
                </a:lnTo>
                <a:lnTo>
                  <a:pt x="8784335" y="703350"/>
                </a:lnTo>
                <a:lnTo>
                  <a:pt x="8776844" y="641908"/>
                </a:lnTo>
                <a:lnTo>
                  <a:pt x="8764601" y="582063"/>
                </a:lnTo>
                <a:lnTo>
                  <a:pt x="8747802" y="524012"/>
                </a:lnTo>
                <a:lnTo>
                  <a:pt x="8726646" y="467951"/>
                </a:lnTo>
                <a:lnTo>
                  <a:pt x="8701329" y="414078"/>
                </a:lnTo>
                <a:lnTo>
                  <a:pt x="8672049" y="362590"/>
                </a:lnTo>
                <a:lnTo>
                  <a:pt x="8639003" y="313684"/>
                </a:lnTo>
                <a:lnTo>
                  <a:pt x="8602388" y="267558"/>
                </a:lnTo>
                <a:lnTo>
                  <a:pt x="8562403" y="224409"/>
                </a:lnTo>
                <a:lnTo>
                  <a:pt x="8519244" y="184433"/>
                </a:lnTo>
                <a:lnTo>
                  <a:pt x="8473108" y="147827"/>
                </a:lnTo>
                <a:lnTo>
                  <a:pt x="8424194" y="114791"/>
                </a:lnTo>
                <a:lnTo>
                  <a:pt x="8372698" y="85519"/>
                </a:lnTo>
                <a:lnTo>
                  <a:pt x="8318817" y="60209"/>
                </a:lnTo>
                <a:lnTo>
                  <a:pt x="8262750" y="39060"/>
                </a:lnTo>
                <a:lnTo>
                  <a:pt x="8204693" y="22267"/>
                </a:lnTo>
                <a:lnTo>
                  <a:pt x="8144843" y="10027"/>
                </a:lnTo>
                <a:lnTo>
                  <a:pt x="8083399" y="2539"/>
                </a:lnTo>
                <a:lnTo>
                  <a:pt x="8020558" y="0"/>
                </a:lnTo>
                <a:lnTo>
                  <a:pt x="766254" y="0"/>
                </a:lnTo>
                <a:lnTo>
                  <a:pt x="703409" y="2539"/>
                </a:lnTo>
                <a:lnTo>
                  <a:pt x="641964" y="10027"/>
                </a:lnTo>
                <a:lnTo>
                  <a:pt x="582115" y="22267"/>
                </a:lnTo>
                <a:lnTo>
                  <a:pt x="524059" y="39060"/>
                </a:lnTo>
                <a:lnTo>
                  <a:pt x="467994" y="60209"/>
                </a:lnTo>
                <a:lnTo>
                  <a:pt x="414117" y="85519"/>
                </a:lnTo>
                <a:lnTo>
                  <a:pt x="362624" y="114791"/>
                </a:lnTo>
                <a:lnTo>
                  <a:pt x="313715" y="147827"/>
                </a:lnTo>
                <a:lnTo>
                  <a:pt x="267584" y="184433"/>
                </a:lnTo>
                <a:lnTo>
                  <a:pt x="224431" y="224409"/>
                </a:lnTo>
                <a:lnTo>
                  <a:pt x="184451" y="267558"/>
                </a:lnTo>
                <a:lnTo>
                  <a:pt x="147843" y="313684"/>
                </a:lnTo>
                <a:lnTo>
                  <a:pt x="114802" y="362590"/>
                </a:lnTo>
                <a:lnTo>
                  <a:pt x="85528" y="414078"/>
                </a:lnTo>
                <a:lnTo>
                  <a:pt x="60216" y="467951"/>
                </a:lnTo>
                <a:lnTo>
                  <a:pt x="39064" y="524012"/>
                </a:lnTo>
                <a:lnTo>
                  <a:pt x="22269" y="582063"/>
                </a:lnTo>
                <a:lnTo>
                  <a:pt x="10029" y="641908"/>
                </a:lnTo>
                <a:lnTo>
                  <a:pt x="2540" y="703350"/>
                </a:lnTo>
                <a:lnTo>
                  <a:pt x="0" y="7661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2875" y="1568450"/>
            <a:ext cx="8786876" cy="4597400"/>
          </a:xfrm>
          <a:custGeom>
            <a:avLst/>
            <a:gdLst/>
            <a:ahLst/>
            <a:cxnLst/>
            <a:rect l="l" t="t" r="r" b="b"/>
            <a:pathLst>
              <a:path w="8786876" h="4597400">
                <a:moveTo>
                  <a:pt x="0" y="766190"/>
                </a:moveTo>
                <a:lnTo>
                  <a:pt x="2540" y="703350"/>
                </a:lnTo>
                <a:lnTo>
                  <a:pt x="10029" y="641908"/>
                </a:lnTo>
                <a:lnTo>
                  <a:pt x="22269" y="582063"/>
                </a:lnTo>
                <a:lnTo>
                  <a:pt x="39064" y="524012"/>
                </a:lnTo>
                <a:lnTo>
                  <a:pt x="60216" y="467951"/>
                </a:lnTo>
                <a:lnTo>
                  <a:pt x="85528" y="414078"/>
                </a:lnTo>
                <a:lnTo>
                  <a:pt x="114802" y="362590"/>
                </a:lnTo>
                <a:lnTo>
                  <a:pt x="147843" y="313684"/>
                </a:lnTo>
                <a:lnTo>
                  <a:pt x="184451" y="267558"/>
                </a:lnTo>
                <a:lnTo>
                  <a:pt x="224431" y="224409"/>
                </a:lnTo>
                <a:lnTo>
                  <a:pt x="267584" y="184433"/>
                </a:lnTo>
                <a:lnTo>
                  <a:pt x="313715" y="147827"/>
                </a:lnTo>
                <a:lnTo>
                  <a:pt x="362624" y="114791"/>
                </a:lnTo>
                <a:lnTo>
                  <a:pt x="414117" y="85519"/>
                </a:lnTo>
                <a:lnTo>
                  <a:pt x="467994" y="60209"/>
                </a:lnTo>
                <a:lnTo>
                  <a:pt x="524059" y="39060"/>
                </a:lnTo>
                <a:lnTo>
                  <a:pt x="582115" y="22267"/>
                </a:lnTo>
                <a:lnTo>
                  <a:pt x="641964" y="10027"/>
                </a:lnTo>
                <a:lnTo>
                  <a:pt x="703409" y="2539"/>
                </a:lnTo>
                <a:lnTo>
                  <a:pt x="766254" y="0"/>
                </a:lnTo>
                <a:lnTo>
                  <a:pt x="8020558" y="0"/>
                </a:lnTo>
                <a:lnTo>
                  <a:pt x="8083399" y="2539"/>
                </a:lnTo>
                <a:lnTo>
                  <a:pt x="8144843" y="10027"/>
                </a:lnTo>
                <a:lnTo>
                  <a:pt x="8204693" y="22267"/>
                </a:lnTo>
                <a:lnTo>
                  <a:pt x="8262750" y="39060"/>
                </a:lnTo>
                <a:lnTo>
                  <a:pt x="8318817" y="60209"/>
                </a:lnTo>
                <a:lnTo>
                  <a:pt x="8372698" y="85519"/>
                </a:lnTo>
                <a:lnTo>
                  <a:pt x="8424194" y="114791"/>
                </a:lnTo>
                <a:lnTo>
                  <a:pt x="8473108" y="147827"/>
                </a:lnTo>
                <a:lnTo>
                  <a:pt x="8519244" y="184433"/>
                </a:lnTo>
                <a:lnTo>
                  <a:pt x="8562403" y="224409"/>
                </a:lnTo>
                <a:lnTo>
                  <a:pt x="8602388" y="267558"/>
                </a:lnTo>
                <a:lnTo>
                  <a:pt x="8639003" y="313684"/>
                </a:lnTo>
                <a:lnTo>
                  <a:pt x="8672049" y="362590"/>
                </a:lnTo>
                <a:lnTo>
                  <a:pt x="8701329" y="414078"/>
                </a:lnTo>
                <a:lnTo>
                  <a:pt x="8726646" y="467951"/>
                </a:lnTo>
                <a:lnTo>
                  <a:pt x="8747802" y="524012"/>
                </a:lnTo>
                <a:lnTo>
                  <a:pt x="8764601" y="582063"/>
                </a:lnTo>
                <a:lnTo>
                  <a:pt x="8776844" y="641908"/>
                </a:lnTo>
                <a:lnTo>
                  <a:pt x="8784335" y="703350"/>
                </a:lnTo>
                <a:lnTo>
                  <a:pt x="8786876" y="766190"/>
                </a:lnTo>
                <a:lnTo>
                  <a:pt x="8786876" y="3831209"/>
                </a:lnTo>
                <a:lnTo>
                  <a:pt x="8784335" y="3894044"/>
                </a:lnTo>
                <a:lnTo>
                  <a:pt x="8776844" y="3955481"/>
                </a:lnTo>
                <a:lnTo>
                  <a:pt x="8764601" y="4015323"/>
                </a:lnTo>
                <a:lnTo>
                  <a:pt x="8747802" y="4073373"/>
                </a:lnTo>
                <a:lnTo>
                  <a:pt x="8726646" y="4129432"/>
                </a:lnTo>
                <a:lnTo>
                  <a:pt x="8701329" y="4183304"/>
                </a:lnTo>
                <a:lnTo>
                  <a:pt x="8672049" y="4234792"/>
                </a:lnTo>
                <a:lnTo>
                  <a:pt x="8639003" y="4283698"/>
                </a:lnTo>
                <a:lnTo>
                  <a:pt x="8602388" y="4329825"/>
                </a:lnTo>
                <a:lnTo>
                  <a:pt x="8562403" y="4372976"/>
                </a:lnTo>
                <a:lnTo>
                  <a:pt x="8519244" y="4412954"/>
                </a:lnTo>
                <a:lnTo>
                  <a:pt x="8473108" y="4449561"/>
                </a:lnTo>
                <a:lnTo>
                  <a:pt x="8424194" y="4482599"/>
                </a:lnTo>
                <a:lnTo>
                  <a:pt x="8372698" y="4511873"/>
                </a:lnTo>
                <a:lnTo>
                  <a:pt x="8318817" y="4537184"/>
                </a:lnTo>
                <a:lnTo>
                  <a:pt x="8262750" y="4558336"/>
                </a:lnTo>
                <a:lnTo>
                  <a:pt x="8204693" y="4575130"/>
                </a:lnTo>
                <a:lnTo>
                  <a:pt x="8144843" y="4587371"/>
                </a:lnTo>
                <a:lnTo>
                  <a:pt x="8083399" y="4594859"/>
                </a:lnTo>
                <a:lnTo>
                  <a:pt x="8020558" y="4597400"/>
                </a:lnTo>
                <a:lnTo>
                  <a:pt x="766254" y="4597400"/>
                </a:lnTo>
                <a:lnTo>
                  <a:pt x="703409" y="4594859"/>
                </a:lnTo>
                <a:lnTo>
                  <a:pt x="641964" y="4587371"/>
                </a:lnTo>
                <a:lnTo>
                  <a:pt x="582115" y="4575130"/>
                </a:lnTo>
                <a:lnTo>
                  <a:pt x="524059" y="4558336"/>
                </a:lnTo>
                <a:lnTo>
                  <a:pt x="467994" y="4537184"/>
                </a:lnTo>
                <a:lnTo>
                  <a:pt x="414117" y="4511873"/>
                </a:lnTo>
                <a:lnTo>
                  <a:pt x="362624" y="4482599"/>
                </a:lnTo>
                <a:lnTo>
                  <a:pt x="313715" y="4449561"/>
                </a:lnTo>
                <a:lnTo>
                  <a:pt x="267584" y="4412954"/>
                </a:lnTo>
                <a:lnTo>
                  <a:pt x="224431" y="4372976"/>
                </a:lnTo>
                <a:lnTo>
                  <a:pt x="184451" y="4329825"/>
                </a:lnTo>
                <a:lnTo>
                  <a:pt x="147843" y="4283698"/>
                </a:lnTo>
                <a:lnTo>
                  <a:pt x="114802" y="4234792"/>
                </a:lnTo>
                <a:lnTo>
                  <a:pt x="85528" y="4183304"/>
                </a:lnTo>
                <a:lnTo>
                  <a:pt x="60216" y="4129432"/>
                </a:lnTo>
                <a:lnTo>
                  <a:pt x="39064" y="4073373"/>
                </a:lnTo>
                <a:lnTo>
                  <a:pt x="22269" y="4015323"/>
                </a:lnTo>
                <a:lnTo>
                  <a:pt x="10029" y="3955481"/>
                </a:lnTo>
                <a:lnTo>
                  <a:pt x="2540" y="3894044"/>
                </a:lnTo>
                <a:lnTo>
                  <a:pt x="0" y="3831209"/>
                </a:lnTo>
                <a:lnTo>
                  <a:pt x="0" y="766190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2541524" y="312585"/>
            <a:ext cx="504222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Risk Değerl</a:t>
            </a:r>
            <a:r>
              <a:rPr sz="28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ndirme</a:t>
            </a:r>
            <a:r>
              <a:rPr sz="2800" b="1" spc="-1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Yönetmeliği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6023" y="1904111"/>
            <a:ext cx="363927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b="1" spc="50" baseline="3309" dirty="0">
                <a:latin typeface="Calibri"/>
                <a:cs typeface="Calibri"/>
              </a:rPr>
              <a:t>f)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22858" y="1904111"/>
            <a:ext cx="1633486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İ</a:t>
            </a:r>
            <a:r>
              <a:rPr sz="4950" spc="-54" baseline="3309" dirty="0">
                <a:latin typeface="Calibri"/>
                <a:cs typeface="Calibri"/>
              </a:rPr>
              <a:t>ş</a:t>
            </a:r>
            <a:r>
              <a:rPr sz="4950" spc="-50" baseline="3309" dirty="0">
                <a:latin typeface="Calibri"/>
                <a:cs typeface="Calibri"/>
              </a:rPr>
              <a:t>y</a:t>
            </a:r>
            <a:r>
              <a:rPr sz="4950" spc="0" baseline="3309" dirty="0">
                <a:latin typeface="Calibri"/>
                <a:cs typeface="Calibri"/>
              </a:rPr>
              <a:t>e</a:t>
            </a:r>
            <a:r>
              <a:rPr sz="4950" spc="-9" baseline="3309" dirty="0">
                <a:latin typeface="Calibri"/>
                <a:cs typeface="Calibri"/>
              </a:rPr>
              <a:t>r</a:t>
            </a:r>
            <a:r>
              <a:rPr sz="4950" spc="0" baseline="3309" dirty="0">
                <a:latin typeface="Calibri"/>
                <a:cs typeface="Calibri"/>
              </a:rPr>
              <a:t>inde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875534" y="1904111"/>
            <a:ext cx="1331531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-50" baseline="3309" dirty="0">
                <a:latin typeface="Calibri"/>
                <a:cs typeface="Calibri"/>
              </a:rPr>
              <a:t>y</a:t>
            </a:r>
            <a:r>
              <a:rPr sz="4950" spc="0" baseline="3309" dirty="0">
                <a:latin typeface="Calibri"/>
                <a:cs typeface="Calibri"/>
              </a:rPr>
              <a:t>an</a:t>
            </a:r>
            <a:r>
              <a:rPr sz="4950" spc="-9" baseline="3309" dirty="0">
                <a:latin typeface="Calibri"/>
                <a:cs typeface="Calibri"/>
              </a:rPr>
              <a:t>m</a:t>
            </a:r>
            <a:r>
              <a:rPr sz="4950" spc="0" baseline="3309" dirty="0">
                <a:latin typeface="Calibri"/>
                <a:cs typeface="Calibri"/>
              </a:rPr>
              <a:t>a,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426204" y="1904111"/>
            <a:ext cx="1487788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parlama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31814" y="1904111"/>
            <a:ext cx="862763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-29" baseline="3309" dirty="0">
                <a:latin typeface="Calibri"/>
                <a:cs typeface="Calibri"/>
              </a:rPr>
              <a:t>v</a:t>
            </a:r>
            <a:r>
              <a:rPr sz="4950" spc="-19" baseline="3309" dirty="0">
                <a:latin typeface="Calibri"/>
                <a:cs typeface="Calibri"/>
              </a:rPr>
              <a:t>e</a:t>
            </a:r>
            <a:r>
              <a:rPr sz="4950" spc="-54" baseline="3309" dirty="0">
                <a:latin typeface="Calibri"/>
                <a:cs typeface="Calibri"/>
              </a:rPr>
              <a:t>y</a:t>
            </a:r>
            <a:r>
              <a:rPr sz="4950" spc="0" baseline="3309" dirty="0">
                <a:latin typeface="Calibri"/>
                <a:cs typeface="Calibri"/>
              </a:rPr>
              <a:t>a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212330" y="1904111"/>
            <a:ext cx="1478121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p</a:t>
            </a:r>
            <a:r>
              <a:rPr sz="4950" spc="-29" baseline="3309" dirty="0">
                <a:latin typeface="Calibri"/>
                <a:cs typeface="Calibri"/>
              </a:rPr>
              <a:t>a</a:t>
            </a:r>
            <a:r>
              <a:rPr sz="4950" spc="0" baseline="3309" dirty="0">
                <a:latin typeface="Calibri"/>
                <a:cs typeface="Calibri"/>
              </a:rPr>
              <a:t>tlama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46023" y="2407094"/>
            <a:ext cx="1366607" cy="4447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5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i</a:t>
            </a:r>
            <a:r>
              <a:rPr sz="4950" spc="-25" baseline="3309" dirty="0">
                <a:latin typeface="Calibri"/>
                <a:cs typeface="Calibri"/>
              </a:rPr>
              <a:t>h</a:t>
            </a:r>
            <a:r>
              <a:rPr sz="4950" spc="0" baseline="3309" dirty="0">
                <a:latin typeface="Calibri"/>
                <a:cs typeface="Calibri"/>
              </a:rPr>
              <a:t>timali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555494" y="2407094"/>
            <a:ext cx="826882" cy="4447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5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olan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124452" y="2407094"/>
            <a:ext cx="2041124" cy="4447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5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maddelerin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08292" y="2407094"/>
            <a:ext cx="1782073" cy="4447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5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işlenmes</a:t>
            </a:r>
            <a:r>
              <a:rPr sz="4950" spc="-9" baseline="3309" dirty="0">
                <a:latin typeface="Calibri"/>
                <a:cs typeface="Calibri"/>
              </a:rPr>
              <a:t>i</a:t>
            </a:r>
            <a:r>
              <a:rPr sz="4950" spc="0" baseline="3309" dirty="0">
                <a:latin typeface="Calibri"/>
                <a:cs typeface="Calibri"/>
              </a:rPr>
              <a:t>,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6023" y="2910204"/>
            <a:ext cx="8245215" cy="9474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-44" baseline="3309" dirty="0">
                <a:latin typeface="Calibri"/>
                <a:cs typeface="Calibri"/>
              </a:rPr>
              <a:t>k</a:t>
            </a:r>
            <a:r>
              <a:rPr sz="4950" spc="0" baseline="3309" dirty="0">
                <a:latin typeface="Calibri"/>
                <a:cs typeface="Calibri"/>
              </a:rPr>
              <a:t>u</a:t>
            </a:r>
            <a:r>
              <a:rPr sz="4950" spc="4" baseline="3309" dirty="0">
                <a:latin typeface="Calibri"/>
                <a:cs typeface="Calibri"/>
              </a:rPr>
              <a:t>l</a:t>
            </a:r>
            <a:r>
              <a:rPr sz="4950" spc="0" baseline="3309" dirty="0">
                <a:latin typeface="Calibri"/>
                <a:cs typeface="Calibri"/>
              </a:rPr>
              <a:t>lanılması,</a:t>
            </a:r>
            <a:r>
              <a:rPr sz="4950" spc="24" baseline="3309" dirty="0">
                <a:latin typeface="Calibri"/>
                <a:cs typeface="Calibri"/>
              </a:rPr>
              <a:t> </a:t>
            </a:r>
            <a:r>
              <a:rPr sz="4950" spc="-44" baseline="3309" dirty="0">
                <a:latin typeface="Calibri"/>
                <a:cs typeface="Calibri"/>
              </a:rPr>
              <a:t>t</a:t>
            </a:r>
            <a:r>
              <a:rPr sz="4950" spc="0" baseline="3309" dirty="0">
                <a:latin typeface="Calibri"/>
                <a:cs typeface="Calibri"/>
              </a:rPr>
              <a:t>aşınması,</a:t>
            </a:r>
            <a:r>
              <a:rPr sz="4950" spc="25" baseline="3309" dirty="0">
                <a:latin typeface="Calibri"/>
                <a:cs typeface="Calibri"/>
              </a:rPr>
              <a:t> </a:t>
            </a:r>
            <a:r>
              <a:rPr sz="4950" spc="0" baseline="3309" dirty="0">
                <a:latin typeface="Calibri"/>
                <a:cs typeface="Calibri"/>
              </a:rPr>
              <a:t>depolanması</a:t>
            </a:r>
            <a:r>
              <a:rPr sz="4950" spc="29" baseline="3309" dirty="0">
                <a:latin typeface="Calibri"/>
                <a:cs typeface="Calibri"/>
              </a:rPr>
              <a:t> </a:t>
            </a:r>
            <a:r>
              <a:rPr sz="4950" spc="-50" baseline="3309" dirty="0">
                <a:latin typeface="Calibri"/>
                <a:cs typeface="Calibri"/>
              </a:rPr>
              <a:t>y</a:t>
            </a:r>
            <a:r>
              <a:rPr sz="4950" spc="0" baseline="3309" dirty="0">
                <a:latin typeface="Calibri"/>
                <a:cs typeface="Calibri"/>
              </a:rPr>
              <a:t>a</a:t>
            </a:r>
            <a:r>
              <a:rPr sz="4950" spc="9" baseline="3309" dirty="0">
                <a:latin typeface="Calibri"/>
                <a:cs typeface="Calibri"/>
              </a:rPr>
              <a:t> </a:t>
            </a:r>
            <a:r>
              <a:rPr sz="4950" spc="0" baseline="3309" dirty="0">
                <a:latin typeface="Calibri"/>
                <a:cs typeface="Calibri"/>
              </a:rPr>
              <a:t>da</a:t>
            </a:r>
            <a:r>
              <a:rPr sz="4950" spc="24" baseline="3309" dirty="0">
                <a:latin typeface="Calibri"/>
                <a:cs typeface="Calibri"/>
              </a:rPr>
              <a:t> </a:t>
            </a:r>
            <a:r>
              <a:rPr sz="4950" spc="0" baseline="3309" dirty="0">
                <a:latin typeface="Calibri"/>
                <a:cs typeface="Calibri"/>
              </a:rPr>
              <a:t>imha</a:t>
            </a:r>
            <a:endParaRPr sz="3300">
              <a:latin typeface="Calibri"/>
              <a:cs typeface="Calibri"/>
            </a:endParaRPr>
          </a:p>
          <a:p>
            <a:pPr marL="12700" marR="62865">
              <a:lnSpc>
                <a:spcPts val="3960"/>
              </a:lnSpc>
              <a:spcBef>
                <a:spcPts val="25"/>
              </a:spcBef>
            </a:pPr>
            <a:r>
              <a:rPr sz="4950" spc="0" baseline="1654" dirty="0">
                <a:latin typeface="Calibri"/>
                <a:cs typeface="Calibri"/>
              </a:rPr>
              <a:t>edilmesinden</a:t>
            </a:r>
            <a:r>
              <a:rPr sz="4950" spc="24" baseline="1654" dirty="0">
                <a:latin typeface="Calibri"/>
                <a:cs typeface="Calibri"/>
              </a:rPr>
              <a:t> </a:t>
            </a:r>
            <a:r>
              <a:rPr sz="4950" spc="-54" baseline="1654" dirty="0">
                <a:latin typeface="Calibri"/>
                <a:cs typeface="Calibri"/>
              </a:rPr>
              <a:t>k</a:t>
            </a:r>
            <a:r>
              <a:rPr sz="4950" spc="-64" baseline="1654" dirty="0">
                <a:latin typeface="Calibri"/>
                <a:cs typeface="Calibri"/>
              </a:rPr>
              <a:t>a</a:t>
            </a:r>
            <a:r>
              <a:rPr sz="4950" spc="0" baseline="1654" dirty="0">
                <a:latin typeface="Calibri"/>
                <a:cs typeface="Calibri"/>
              </a:rPr>
              <a:t>ynaklan</a:t>
            </a:r>
            <a:r>
              <a:rPr sz="4950" spc="-9" baseline="1654" dirty="0">
                <a:latin typeface="Calibri"/>
                <a:cs typeface="Calibri"/>
              </a:rPr>
              <a:t>a</a:t>
            </a:r>
            <a:r>
              <a:rPr sz="4950" spc="0" baseline="1654" dirty="0">
                <a:latin typeface="Calibri"/>
                <a:cs typeface="Calibri"/>
              </a:rPr>
              <a:t>bilecek </a:t>
            </a:r>
            <a:r>
              <a:rPr sz="4950" spc="-34" baseline="1654" dirty="0">
                <a:latin typeface="Calibri"/>
                <a:cs typeface="Calibri"/>
              </a:rPr>
              <a:t>t</a:t>
            </a:r>
            <a:r>
              <a:rPr sz="4950" spc="0" baseline="1654" dirty="0">
                <a:latin typeface="Calibri"/>
                <a:cs typeface="Calibri"/>
              </a:rPr>
              <a:t>ehli</a:t>
            </a:r>
            <a:r>
              <a:rPr sz="4950" spc="-109" baseline="1654" dirty="0">
                <a:latin typeface="Calibri"/>
                <a:cs typeface="Calibri"/>
              </a:rPr>
              <a:t>k</a:t>
            </a:r>
            <a:r>
              <a:rPr sz="4950" spc="0" baseline="1654" dirty="0">
                <a:latin typeface="Calibri"/>
                <a:cs typeface="Calibri"/>
              </a:rPr>
              <a:t>ele</a:t>
            </a:r>
            <a:r>
              <a:rPr sz="4950" spc="-334" baseline="1654" dirty="0">
                <a:latin typeface="Calibri"/>
                <a:cs typeface="Calibri"/>
              </a:rPr>
              <a:t>r</a:t>
            </a:r>
            <a:r>
              <a:rPr sz="4950" spc="0" baseline="1654" dirty="0">
                <a:latin typeface="Calibri"/>
                <a:cs typeface="Calibri"/>
              </a:rPr>
              <a:t>.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6023" y="4418965"/>
            <a:ext cx="417985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b="1" spc="0" baseline="3309" dirty="0">
                <a:latin typeface="Calibri"/>
                <a:cs typeface="Calibri"/>
              </a:rPr>
              <a:t>g)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65708" y="4418965"/>
            <a:ext cx="3149777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Çalışma </a:t>
            </a:r>
            <a:r>
              <a:rPr sz="4950" spc="14" baseline="3309" dirty="0">
                <a:latin typeface="Calibri"/>
                <a:cs typeface="Calibri"/>
              </a:rPr>
              <a:t> </a:t>
            </a:r>
            <a:r>
              <a:rPr sz="4950" spc="0" baseline="3309" dirty="0">
                <a:latin typeface="Calibri"/>
                <a:cs typeface="Calibri"/>
              </a:rPr>
              <a:t>or</a:t>
            </a:r>
            <a:r>
              <a:rPr sz="4950" spc="-50" baseline="3309" dirty="0">
                <a:latin typeface="Calibri"/>
                <a:cs typeface="Calibri"/>
              </a:rPr>
              <a:t>t</a:t>
            </a:r>
            <a:r>
              <a:rPr sz="4950" spc="0" baseline="3309" dirty="0">
                <a:latin typeface="Calibri"/>
                <a:cs typeface="Calibri"/>
              </a:rPr>
              <a:t>amına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17416" y="4418965"/>
            <a:ext cx="2270789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ilişkin </a:t>
            </a:r>
            <a:r>
              <a:rPr sz="4950" spc="19" baseline="3309" dirty="0">
                <a:latin typeface="Calibri"/>
                <a:cs typeface="Calibri"/>
              </a:rPr>
              <a:t> </a:t>
            </a:r>
            <a:r>
              <a:rPr sz="4950" spc="0" baseline="3309" dirty="0">
                <a:latin typeface="Calibri"/>
                <a:cs typeface="Calibri"/>
              </a:rPr>
              <a:t>hi</a:t>
            </a:r>
            <a:r>
              <a:rPr sz="4950" spc="9" baseline="3309" dirty="0">
                <a:latin typeface="Calibri"/>
                <a:cs typeface="Calibri"/>
              </a:rPr>
              <a:t>j</a:t>
            </a:r>
            <a:r>
              <a:rPr sz="4950" spc="-50" baseline="3309" dirty="0">
                <a:latin typeface="Calibri"/>
                <a:cs typeface="Calibri"/>
              </a:rPr>
              <a:t>y</a:t>
            </a:r>
            <a:r>
              <a:rPr sz="4950" spc="0" baseline="3309" dirty="0">
                <a:latin typeface="Calibri"/>
                <a:cs typeface="Calibri"/>
              </a:rPr>
              <a:t>en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91300" y="4418965"/>
            <a:ext cx="1506080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-114" baseline="3309" dirty="0">
                <a:latin typeface="Calibri"/>
                <a:cs typeface="Calibri"/>
              </a:rPr>
              <a:t>k</a:t>
            </a:r>
            <a:r>
              <a:rPr sz="4950" spc="0" baseline="3309" dirty="0">
                <a:latin typeface="Calibri"/>
                <a:cs typeface="Calibri"/>
              </a:rPr>
              <a:t>oşu</a:t>
            </a:r>
            <a:r>
              <a:rPr sz="4950" spc="4" baseline="3309" dirty="0">
                <a:latin typeface="Calibri"/>
                <a:cs typeface="Calibri"/>
              </a:rPr>
              <a:t>l</a:t>
            </a:r>
            <a:r>
              <a:rPr sz="4950" spc="0" baseline="3309" dirty="0">
                <a:latin typeface="Calibri"/>
                <a:cs typeface="Calibri"/>
              </a:rPr>
              <a:t>ları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00898" y="4418965"/>
            <a:ext cx="489152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ile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6023" y="4921885"/>
            <a:ext cx="2000199" cy="4444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-25" baseline="3309" dirty="0">
                <a:latin typeface="Calibri"/>
                <a:cs typeface="Calibri"/>
              </a:rPr>
              <a:t>ç</a:t>
            </a:r>
            <a:r>
              <a:rPr sz="4950" spc="0" baseline="3309" dirty="0">
                <a:latin typeface="Calibri"/>
                <a:cs typeface="Calibri"/>
              </a:rPr>
              <a:t>alışanların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74950" y="4921885"/>
            <a:ext cx="1104582" cy="4444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kişisel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07510" y="4921885"/>
            <a:ext cx="1117553" cy="4444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h</a:t>
            </a:r>
            <a:r>
              <a:rPr sz="4950" spc="4" baseline="3309" dirty="0">
                <a:latin typeface="Calibri"/>
                <a:cs typeface="Calibri"/>
              </a:rPr>
              <a:t>i</a:t>
            </a:r>
            <a:r>
              <a:rPr sz="4950" spc="0" baseline="3309" dirty="0">
                <a:latin typeface="Calibri"/>
                <a:cs typeface="Calibri"/>
              </a:rPr>
              <a:t>j</a:t>
            </a:r>
            <a:r>
              <a:rPr sz="4950" spc="-50" baseline="3309" dirty="0">
                <a:latin typeface="Calibri"/>
                <a:cs typeface="Calibri"/>
              </a:rPr>
              <a:t>y</a:t>
            </a:r>
            <a:r>
              <a:rPr sz="4950" spc="0" baseline="3309" dirty="0">
                <a:latin typeface="Calibri"/>
                <a:cs typeface="Calibri"/>
              </a:rPr>
              <a:t>en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54040" y="4921885"/>
            <a:ext cx="3034957" cy="4444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alış</a:t>
            </a:r>
            <a:r>
              <a:rPr sz="4950" spc="-59" baseline="3309" dirty="0">
                <a:latin typeface="Calibri"/>
                <a:cs typeface="Calibri"/>
              </a:rPr>
              <a:t>k</a:t>
            </a:r>
            <a:r>
              <a:rPr sz="4950" spc="0" baseline="3309" dirty="0">
                <a:latin typeface="Calibri"/>
                <a:cs typeface="Calibri"/>
              </a:rPr>
              <a:t>anlık</a:t>
            </a:r>
            <a:r>
              <a:rPr sz="4950" spc="9" baseline="3309" dirty="0">
                <a:latin typeface="Calibri"/>
                <a:cs typeface="Calibri"/>
              </a:rPr>
              <a:t>l</a:t>
            </a:r>
            <a:r>
              <a:rPr sz="4950" spc="0" baseline="3309" dirty="0">
                <a:latin typeface="Calibri"/>
                <a:cs typeface="Calibri"/>
              </a:rPr>
              <a:t>arından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6023" y="5424868"/>
            <a:ext cx="4933551" cy="4447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5"/>
              </a:lnSpc>
              <a:spcBef>
                <a:spcPts val="173"/>
              </a:spcBef>
            </a:pPr>
            <a:r>
              <a:rPr sz="4950" spc="-54" baseline="3309" dirty="0">
                <a:latin typeface="Calibri"/>
                <a:cs typeface="Calibri"/>
              </a:rPr>
              <a:t>k</a:t>
            </a:r>
            <a:r>
              <a:rPr sz="4950" spc="-64" baseline="3309" dirty="0">
                <a:latin typeface="Calibri"/>
                <a:cs typeface="Calibri"/>
              </a:rPr>
              <a:t>a</a:t>
            </a:r>
            <a:r>
              <a:rPr sz="4950" spc="0" baseline="3309" dirty="0">
                <a:latin typeface="Calibri"/>
                <a:cs typeface="Calibri"/>
              </a:rPr>
              <a:t>ynak</a:t>
            </a:r>
            <a:r>
              <a:rPr sz="4950" spc="-4" baseline="3309" dirty="0">
                <a:latin typeface="Calibri"/>
                <a:cs typeface="Calibri"/>
              </a:rPr>
              <a:t>l</a:t>
            </a:r>
            <a:r>
              <a:rPr sz="4950" spc="0" baseline="3309" dirty="0">
                <a:latin typeface="Calibri"/>
                <a:cs typeface="Calibri"/>
              </a:rPr>
              <a:t>anabi</a:t>
            </a:r>
            <a:r>
              <a:rPr sz="4950" spc="-9" baseline="3309" dirty="0">
                <a:latin typeface="Calibri"/>
                <a:cs typeface="Calibri"/>
              </a:rPr>
              <a:t>l</a:t>
            </a:r>
            <a:r>
              <a:rPr sz="4950" spc="0" baseline="3309" dirty="0">
                <a:latin typeface="Calibri"/>
                <a:cs typeface="Calibri"/>
              </a:rPr>
              <a:t>ecek </a:t>
            </a:r>
            <a:r>
              <a:rPr sz="4950" spc="-39" baseline="3309" dirty="0">
                <a:latin typeface="Calibri"/>
                <a:cs typeface="Calibri"/>
              </a:rPr>
              <a:t>t</a:t>
            </a:r>
            <a:r>
              <a:rPr sz="4950" spc="0" baseline="3309" dirty="0">
                <a:latin typeface="Calibri"/>
                <a:cs typeface="Calibri"/>
              </a:rPr>
              <a:t>ehli</a:t>
            </a:r>
            <a:r>
              <a:rPr sz="4950" spc="-119" baseline="3309" dirty="0">
                <a:latin typeface="Calibri"/>
                <a:cs typeface="Calibri"/>
              </a:rPr>
              <a:t>k</a:t>
            </a:r>
            <a:r>
              <a:rPr sz="4950" spc="0" baseline="3309" dirty="0">
                <a:latin typeface="Calibri"/>
                <a:cs typeface="Calibri"/>
              </a:rPr>
              <a:t>ele</a:t>
            </a:r>
            <a:r>
              <a:rPr sz="4950" spc="-329" baseline="3309" dirty="0">
                <a:latin typeface="Calibri"/>
                <a:cs typeface="Calibri"/>
              </a:rPr>
              <a:t>r</a:t>
            </a:r>
            <a:r>
              <a:rPr sz="4950" spc="0" baseline="3309" dirty="0">
                <a:latin typeface="Calibri"/>
                <a:cs typeface="Calibri"/>
              </a:rPr>
              <a:t>.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27974" y="6463538"/>
            <a:ext cx="202133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sz="1800" spc="0" baseline="2275" dirty="0">
                <a:solidFill>
                  <a:srgbClr val="888888"/>
                </a:solidFill>
                <a:latin typeface="Calibri"/>
                <a:cs typeface="Calibri"/>
              </a:rPr>
              <a:t>31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28" name="Resim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2875" y="1020826"/>
            <a:ext cx="8786876" cy="5721286"/>
          </a:xfrm>
          <a:custGeom>
            <a:avLst/>
            <a:gdLst/>
            <a:ahLst/>
            <a:cxnLst/>
            <a:rect l="l" t="t" r="r" b="b"/>
            <a:pathLst>
              <a:path w="8786876" h="5721286">
                <a:moveTo>
                  <a:pt x="0" y="953515"/>
                </a:moveTo>
                <a:lnTo>
                  <a:pt x="0" y="4767707"/>
                </a:lnTo>
                <a:lnTo>
                  <a:pt x="3161" y="4845914"/>
                </a:lnTo>
                <a:lnTo>
                  <a:pt x="12480" y="4922381"/>
                </a:lnTo>
                <a:lnTo>
                  <a:pt x="27713" y="4996861"/>
                </a:lnTo>
                <a:lnTo>
                  <a:pt x="48614" y="5069110"/>
                </a:lnTo>
                <a:lnTo>
                  <a:pt x="74937" y="5138881"/>
                </a:lnTo>
                <a:lnTo>
                  <a:pt x="106437" y="5205929"/>
                </a:lnTo>
                <a:lnTo>
                  <a:pt x="142869" y="5270010"/>
                </a:lnTo>
                <a:lnTo>
                  <a:pt x="183986" y="5330877"/>
                </a:lnTo>
                <a:lnTo>
                  <a:pt x="229544" y="5388284"/>
                </a:lnTo>
                <a:lnTo>
                  <a:pt x="279298" y="5441988"/>
                </a:lnTo>
                <a:lnTo>
                  <a:pt x="333001" y="5491741"/>
                </a:lnTo>
                <a:lnTo>
                  <a:pt x="390409" y="5537299"/>
                </a:lnTo>
                <a:lnTo>
                  <a:pt x="451276" y="5578417"/>
                </a:lnTo>
                <a:lnTo>
                  <a:pt x="515356" y="5614848"/>
                </a:lnTo>
                <a:lnTo>
                  <a:pt x="582404" y="5646348"/>
                </a:lnTo>
                <a:lnTo>
                  <a:pt x="652176" y="5672672"/>
                </a:lnTo>
                <a:lnTo>
                  <a:pt x="724424" y="5693572"/>
                </a:lnTo>
                <a:lnTo>
                  <a:pt x="798904" y="5708805"/>
                </a:lnTo>
                <a:lnTo>
                  <a:pt x="875371" y="5718125"/>
                </a:lnTo>
                <a:lnTo>
                  <a:pt x="953579" y="5721286"/>
                </a:lnTo>
                <a:lnTo>
                  <a:pt x="7833233" y="5721286"/>
                </a:lnTo>
                <a:lnTo>
                  <a:pt x="7911444" y="5718125"/>
                </a:lnTo>
                <a:lnTo>
                  <a:pt x="7987915" y="5708805"/>
                </a:lnTo>
                <a:lnTo>
                  <a:pt x="8062400" y="5693572"/>
                </a:lnTo>
                <a:lnTo>
                  <a:pt x="8134652" y="5672672"/>
                </a:lnTo>
                <a:lnTo>
                  <a:pt x="8204428" y="5646348"/>
                </a:lnTo>
                <a:lnTo>
                  <a:pt x="8271480" y="5614848"/>
                </a:lnTo>
                <a:lnTo>
                  <a:pt x="8335565" y="5578417"/>
                </a:lnTo>
                <a:lnTo>
                  <a:pt x="8396436" y="5537299"/>
                </a:lnTo>
                <a:lnTo>
                  <a:pt x="8453848" y="5491741"/>
                </a:lnTo>
                <a:lnTo>
                  <a:pt x="8507555" y="5441988"/>
                </a:lnTo>
                <a:lnTo>
                  <a:pt x="8557312" y="5388284"/>
                </a:lnTo>
                <a:lnTo>
                  <a:pt x="8602874" y="5330877"/>
                </a:lnTo>
                <a:lnTo>
                  <a:pt x="8643995" y="5270010"/>
                </a:lnTo>
                <a:lnTo>
                  <a:pt x="8680429" y="5205929"/>
                </a:lnTo>
                <a:lnTo>
                  <a:pt x="8711932" y="5138881"/>
                </a:lnTo>
                <a:lnTo>
                  <a:pt x="8738257" y="5069110"/>
                </a:lnTo>
                <a:lnTo>
                  <a:pt x="8759159" y="4996861"/>
                </a:lnTo>
                <a:lnTo>
                  <a:pt x="8774394" y="4922381"/>
                </a:lnTo>
                <a:lnTo>
                  <a:pt x="8783714" y="4845914"/>
                </a:lnTo>
                <a:lnTo>
                  <a:pt x="8786876" y="4767707"/>
                </a:lnTo>
                <a:lnTo>
                  <a:pt x="8786876" y="953515"/>
                </a:lnTo>
                <a:lnTo>
                  <a:pt x="8783714" y="875305"/>
                </a:lnTo>
                <a:lnTo>
                  <a:pt x="8774394" y="798836"/>
                </a:lnTo>
                <a:lnTo>
                  <a:pt x="8759159" y="724356"/>
                </a:lnTo>
                <a:lnTo>
                  <a:pt x="8738257" y="652109"/>
                </a:lnTo>
                <a:lnTo>
                  <a:pt x="8711932" y="582340"/>
                </a:lnTo>
                <a:lnTo>
                  <a:pt x="8680429" y="515295"/>
                </a:lnTo>
                <a:lnTo>
                  <a:pt x="8643995" y="451219"/>
                </a:lnTo>
                <a:lnTo>
                  <a:pt x="8602874" y="390357"/>
                </a:lnTo>
                <a:lnTo>
                  <a:pt x="8557312" y="332954"/>
                </a:lnTo>
                <a:lnTo>
                  <a:pt x="8507555" y="279257"/>
                </a:lnTo>
                <a:lnTo>
                  <a:pt x="8453848" y="229509"/>
                </a:lnTo>
                <a:lnTo>
                  <a:pt x="8396436" y="183956"/>
                </a:lnTo>
                <a:lnTo>
                  <a:pt x="8335565" y="142845"/>
                </a:lnTo>
                <a:lnTo>
                  <a:pt x="8271480" y="106419"/>
                </a:lnTo>
                <a:lnTo>
                  <a:pt x="8204428" y="74924"/>
                </a:lnTo>
                <a:lnTo>
                  <a:pt x="8134652" y="48605"/>
                </a:lnTo>
                <a:lnTo>
                  <a:pt x="8062400" y="27708"/>
                </a:lnTo>
                <a:lnTo>
                  <a:pt x="7987915" y="12478"/>
                </a:lnTo>
                <a:lnTo>
                  <a:pt x="7911444" y="3160"/>
                </a:lnTo>
                <a:lnTo>
                  <a:pt x="7833233" y="0"/>
                </a:lnTo>
                <a:lnTo>
                  <a:pt x="953579" y="0"/>
                </a:lnTo>
                <a:lnTo>
                  <a:pt x="875371" y="3160"/>
                </a:lnTo>
                <a:lnTo>
                  <a:pt x="798904" y="12478"/>
                </a:lnTo>
                <a:lnTo>
                  <a:pt x="724424" y="27708"/>
                </a:lnTo>
                <a:lnTo>
                  <a:pt x="652176" y="48605"/>
                </a:lnTo>
                <a:lnTo>
                  <a:pt x="582404" y="74924"/>
                </a:lnTo>
                <a:lnTo>
                  <a:pt x="515356" y="106419"/>
                </a:lnTo>
                <a:lnTo>
                  <a:pt x="451276" y="142845"/>
                </a:lnTo>
                <a:lnTo>
                  <a:pt x="390409" y="183956"/>
                </a:lnTo>
                <a:lnTo>
                  <a:pt x="333001" y="229509"/>
                </a:lnTo>
                <a:lnTo>
                  <a:pt x="279298" y="279257"/>
                </a:lnTo>
                <a:lnTo>
                  <a:pt x="229544" y="332954"/>
                </a:lnTo>
                <a:lnTo>
                  <a:pt x="183986" y="390357"/>
                </a:lnTo>
                <a:lnTo>
                  <a:pt x="142869" y="451219"/>
                </a:lnTo>
                <a:lnTo>
                  <a:pt x="106437" y="515295"/>
                </a:lnTo>
                <a:lnTo>
                  <a:pt x="74937" y="582340"/>
                </a:lnTo>
                <a:lnTo>
                  <a:pt x="48614" y="652109"/>
                </a:lnTo>
                <a:lnTo>
                  <a:pt x="27713" y="724356"/>
                </a:lnTo>
                <a:lnTo>
                  <a:pt x="12480" y="798836"/>
                </a:lnTo>
                <a:lnTo>
                  <a:pt x="3161" y="875305"/>
                </a:lnTo>
                <a:lnTo>
                  <a:pt x="0" y="9535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2875" y="1020826"/>
            <a:ext cx="8786876" cy="5721286"/>
          </a:xfrm>
          <a:custGeom>
            <a:avLst/>
            <a:gdLst/>
            <a:ahLst/>
            <a:cxnLst/>
            <a:rect l="l" t="t" r="r" b="b"/>
            <a:pathLst>
              <a:path w="8786876" h="5721286">
                <a:moveTo>
                  <a:pt x="0" y="953515"/>
                </a:moveTo>
                <a:lnTo>
                  <a:pt x="3161" y="875305"/>
                </a:lnTo>
                <a:lnTo>
                  <a:pt x="12480" y="798836"/>
                </a:lnTo>
                <a:lnTo>
                  <a:pt x="27713" y="724356"/>
                </a:lnTo>
                <a:lnTo>
                  <a:pt x="48614" y="652109"/>
                </a:lnTo>
                <a:lnTo>
                  <a:pt x="74937" y="582340"/>
                </a:lnTo>
                <a:lnTo>
                  <a:pt x="106437" y="515295"/>
                </a:lnTo>
                <a:lnTo>
                  <a:pt x="142869" y="451219"/>
                </a:lnTo>
                <a:lnTo>
                  <a:pt x="183986" y="390357"/>
                </a:lnTo>
                <a:lnTo>
                  <a:pt x="229544" y="332954"/>
                </a:lnTo>
                <a:lnTo>
                  <a:pt x="279298" y="279257"/>
                </a:lnTo>
                <a:lnTo>
                  <a:pt x="333001" y="229509"/>
                </a:lnTo>
                <a:lnTo>
                  <a:pt x="390409" y="183956"/>
                </a:lnTo>
                <a:lnTo>
                  <a:pt x="451276" y="142845"/>
                </a:lnTo>
                <a:lnTo>
                  <a:pt x="515356" y="106419"/>
                </a:lnTo>
                <a:lnTo>
                  <a:pt x="582404" y="74924"/>
                </a:lnTo>
                <a:lnTo>
                  <a:pt x="652176" y="48605"/>
                </a:lnTo>
                <a:lnTo>
                  <a:pt x="724424" y="27708"/>
                </a:lnTo>
                <a:lnTo>
                  <a:pt x="798904" y="12478"/>
                </a:lnTo>
                <a:lnTo>
                  <a:pt x="875371" y="3160"/>
                </a:lnTo>
                <a:lnTo>
                  <a:pt x="953579" y="0"/>
                </a:lnTo>
                <a:lnTo>
                  <a:pt x="7833233" y="0"/>
                </a:lnTo>
                <a:lnTo>
                  <a:pt x="7911444" y="3160"/>
                </a:lnTo>
                <a:lnTo>
                  <a:pt x="7987915" y="12478"/>
                </a:lnTo>
                <a:lnTo>
                  <a:pt x="8062400" y="27708"/>
                </a:lnTo>
                <a:lnTo>
                  <a:pt x="8134652" y="48605"/>
                </a:lnTo>
                <a:lnTo>
                  <a:pt x="8204428" y="74924"/>
                </a:lnTo>
                <a:lnTo>
                  <a:pt x="8271480" y="106419"/>
                </a:lnTo>
                <a:lnTo>
                  <a:pt x="8335565" y="142845"/>
                </a:lnTo>
                <a:lnTo>
                  <a:pt x="8396436" y="183956"/>
                </a:lnTo>
                <a:lnTo>
                  <a:pt x="8453848" y="229509"/>
                </a:lnTo>
                <a:lnTo>
                  <a:pt x="8507555" y="279257"/>
                </a:lnTo>
                <a:lnTo>
                  <a:pt x="8557312" y="332954"/>
                </a:lnTo>
                <a:lnTo>
                  <a:pt x="8602874" y="390357"/>
                </a:lnTo>
                <a:lnTo>
                  <a:pt x="8643995" y="451219"/>
                </a:lnTo>
                <a:lnTo>
                  <a:pt x="8680429" y="515295"/>
                </a:lnTo>
                <a:lnTo>
                  <a:pt x="8711932" y="582340"/>
                </a:lnTo>
                <a:lnTo>
                  <a:pt x="8738257" y="652109"/>
                </a:lnTo>
                <a:lnTo>
                  <a:pt x="8759159" y="724356"/>
                </a:lnTo>
                <a:lnTo>
                  <a:pt x="8774394" y="798836"/>
                </a:lnTo>
                <a:lnTo>
                  <a:pt x="8783714" y="875305"/>
                </a:lnTo>
                <a:lnTo>
                  <a:pt x="8786876" y="953515"/>
                </a:lnTo>
                <a:lnTo>
                  <a:pt x="8786876" y="4767707"/>
                </a:lnTo>
                <a:lnTo>
                  <a:pt x="8783714" y="4845914"/>
                </a:lnTo>
                <a:lnTo>
                  <a:pt x="8774394" y="4922381"/>
                </a:lnTo>
                <a:lnTo>
                  <a:pt x="8759159" y="4996861"/>
                </a:lnTo>
                <a:lnTo>
                  <a:pt x="8738257" y="5069110"/>
                </a:lnTo>
                <a:lnTo>
                  <a:pt x="8711932" y="5138881"/>
                </a:lnTo>
                <a:lnTo>
                  <a:pt x="8680429" y="5205929"/>
                </a:lnTo>
                <a:lnTo>
                  <a:pt x="8643995" y="5270010"/>
                </a:lnTo>
                <a:lnTo>
                  <a:pt x="8602874" y="5330877"/>
                </a:lnTo>
                <a:lnTo>
                  <a:pt x="8557312" y="5388284"/>
                </a:lnTo>
                <a:lnTo>
                  <a:pt x="8507555" y="5441988"/>
                </a:lnTo>
                <a:lnTo>
                  <a:pt x="8453848" y="5491741"/>
                </a:lnTo>
                <a:lnTo>
                  <a:pt x="8396436" y="5537299"/>
                </a:lnTo>
                <a:lnTo>
                  <a:pt x="8335565" y="5578417"/>
                </a:lnTo>
                <a:lnTo>
                  <a:pt x="8271480" y="5614848"/>
                </a:lnTo>
                <a:lnTo>
                  <a:pt x="8204428" y="5646348"/>
                </a:lnTo>
                <a:lnTo>
                  <a:pt x="8134652" y="5672672"/>
                </a:lnTo>
                <a:lnTo>
                  <a:pt x="8062400" y="5693572"/>
                </a:lnTo>
                <a:lnTo>
                  <a:pt x="7987915" y="5708805"/>
                </a:lnTo>
                <a:lnTo>
                  <a:pt x="7911444" y="5718125"/>
                </a:lnTo>
                <a:lnTo>
                  <a:pt x="7833233" y="5721286"/>
                </a:lnTo>
                <a:lnTo>
                  <a:pt x="953579" y="5721286"/>
                </a:lnTo>
                <a:lnTo>
                  <a:pt x="875371" y="5718125"/>
                </a:lnTo>
                <a:lnTo>
                  <a:pt x="798904" y="5708805"/>
                </a:lnTo>
                <a:lnTo>
                  <a:pt x="724424" y="5693572"/>
                </a:lnTo>
                <a:lnTo>
                  <a:pt x="652176" y="5672672"/>
                </a:lnTo>
                <a:lnTo>
                  <a:pt x="582404" y="5646348"/>
                </a:lnTo>
                <a:lnTo>
                  <a:pt x="515356" y="5614848"/>
                </a:lnTo>
                <a:lnTo>
                  <a:pt x="451276" y="5578417"/>
                </a:lnTo>
                <a:lnTo>
                  <a:pt x="390409" y="5537299"/>
                </a:lnTo>
                <a:lnTo>
                  <a:pt x="333001" y="5491741"/>
                </a:lnTo>
                <a:lnTo>
                  <a:pt x="279298" y="5441988"/>
                </a:lnTo>
                <a:lnTo>
                  <a:pt x="229544" y="5388284"/>
                </a:lnTo>
                <a:lnTo>
                  <a:pt x="183986" y="5330877"/>
                </a:lnTo>
                <a:lnTo>
                  <a:pt x="142869" y="5270010"/>
                </a:lnTo>
                <a:lnTo>
                  <a:pt x="106437" y="5205929"/>
                </a:lnTo>
                <a:lnTo>
                  <a:pt x="74937" y="5138881"/>
                </a:lnTo>
                <a:lnTo>
                  <a:pt x="48614" y="5069110"/>
                </a:lnTo>
                <a:lnTo>
                  <a:pt x="27713" y="4996861"/>
                </a:lnTo>
                <a:lnTo>
                  <a:pt x="12480" y="4922381"/>
                </a:lnTo>
                <a:lnTo>
                  <a:pt x="3161" y="4845914"/>
                </a:lnTo>
                <a:lnTo>
                  <a:pt x="0" y="4767707"/>
                </a:lnTo>
                <a:lnTo>
                  <a:pt x="0" y="953515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2541524" y="312585"/>
            <a:ext cx="504222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Risk Değerl</a:t>
            </a:r>
            <a:r>
              <a:rPr sz="28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ndirme</a:t>
            </a:r>
            <a:r>
              <a:rPr sz="2800" b="1" spc="-1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Yönetmeliği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00888" y="1411351"/>
            <a:ext cx="8131568" cy="9474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b="1" spc="0" baseline="3309" dirty="0">
                <a:latin typeface="Calibri"/>
                <a:cs typeface="Calibri"/>
              </a:rPr>
              <a:t>ğ)</a:t>
            </a:r>
            <a:r>
              <a:rPr sz="4950" b="1" spc="174" baseline="3309" dirty="0">
                <a:latin typeface="Calibri"/>
                <a:cs typeface="Calibri"/>
              </a:rPr>
              <a:t> </a:t>
            </a:r>
            <a:r>
              <a:rPr sz="4950" spc="0" baseline="3309" dirty="0">
                <a:latin typeface="Calibri"/>
                <a:cs typeface="Calibri"/>
              </a:rPr>
              <a:t>Çalışanı</a:t>
            </a:r>
            <a:r>
              <a:rPr sz="4950" spc="4" baseline="3309" dirty="0">
                <a:latin typeface="Calibri"/>
                <a:cs typeface="Calibri"/>
              </a:rPr>
              <a:t>n</a:t>
            </a:r>
            <a:r>
              <a:rPr sz="4950" spc="0" baseline="3309" dirty="0">
                <a:latin typeface="Calibri"/>
                <a:cs typeface="Calibri"/>
              </a:rPr>
              <a:t>,</a:t>
            </a:r>
            <a:r>
              <a:rPr sz="4950" spc="189" baseline="3309" dirty="0">
                <a:latin typeface="Calibri"/>
                <a:cs typeface="Calibri"/>
              </a:rPr>
              <a:t> </a:t>
            </a:r>
            <a:r>
              <a:rPr sz="4950" spc="0" baseline="3309" dirty="0">
                <a:latin typeface="Calibri"/>
                <a:cs typeface="Calibri"/>
              </a:rPr>
              <a:t>i</a:t>
            </a:r>
            <a:r>
              <a:rPr sz="4950" spc="-64" baseline="3309" dirty="0">
                <a:latin typeface="Calibri"/>
                <a:cs typeface="Calibri"/>
              </a:rPr>
              <a:t>ş</a:t>
            </a:r>
            <a:r>
              <a:rPr sz="4950" spc="-44" baseline="3309" dirty="0">
                <a:latin typeface="Calibri"/>
                <a:cs typeface="Calibri"/>
              </a:rPr>
              <a:t>y</a:t>
            </a:r>
            <a:r>
              <a:rPr sz="4950" spc="0" baseline="3309" dirty="0">
                <a:latin typeface="Calibri"/>
                <a:cs typeface="Calibri"/>
              </a:rPr>
              <a:t>eri</a:t>
            </a:r>
            <a:r>
              <a:rPr sz="4950" spc="174" baseline="3309" dirty="0">
                <a:latin typeface="Calibri"/>
                <a:cs typeface="Calibri"/>
              </a:rPr>
              <a:t> </a:t>
            </a:r>
            <a:r>
              <a:rPr sz="4950" spc="0" baseline="3309" dirty="0">
                <a:latin typeface="Calibri"/>
                <a:cs typeface="Calibri"/>
              </a:rPr>
              <a:t>i</a:t>
            </a:r>
            <a:r>
              <a:rPr sz="4950" spc="4" baseline="3309" dirty="0">
                <a:latin typeface="Calibri"/>
                <a:cs typeface="Calibri"/>
              </a:rPr>
              <a:t>ç</a:t>
            </a:r>
            <a:r>
              <a:rPr sz="4950" spc="0" baseline="3309" dirty="0">
                <a:latin typeface="Calibri"/>
                <a:cs typeface="Calibri"/>
              </a:rPr>
              <a:t>erisindeki</a:t>
            </a:r>
            <a:r>
              <a:rPr sz="4950" spc="184" baseline="3309" dirty="0">
                <a:latin typeface="Calibri"/>
                <a:cs typeface="Calibri"/>
              </a:rPr>
              <a:t> </a:t>
            </a:r>
            <a:r>
              <a:rPr sz="4950" spc="0" baseline="3309" dirty="0">
                <a:latin typeface="Calibri"/>
                <a:cs typeface="Calibri"/>
              </a:rPr>
              <a:t>u</a:t>
            </a:r>
            <a:r>
              <a:rPr sz="4950" spc="14" baseline="3309" dirty="0">
                <a:latin typeface="Calibri"/>
                <a:cs typeface="Calibri"/>
              </a:rPr>
              <a:t>l</a:t>
            </a:r>
            <a:r>
              <a:rPr sz="4950" spc="0" baseline="3309" dirty="0">
                <a:latin typeface="Calibri"/>
                <a:cs typeface="Calibri"/>
              </a:rPr>
              <a:t>aşım</a:t>
            </a:r>
            <a:r>
              <a:rPr sz="4950" spc="175" baseline="3309" dirty="0">
                <a:latin typeface="Calibri"/>
                <a:cs typeface="Calibri"/>
              </a:rPr>
              <a:t> </a:t>
            </a:r>
            <a:r>
              <a:rPr sz="4950" spc="-34" baseline="3309" dirty="0">
                <a:latin typeface="Calibri"/>
                <a:cs typeface="Calibri"/>
              </a:rPr>
              <a:t>y</a:t>
            </a:r>
            <a:r>
              <a:rPr sz="4950" spc="0" baseline="3309" dirty="0">
                <a:latin typeface="Calibri"/>
                <a:cs typeface="Calibri"/>
              </a:rPr>
              <a:t>ollarının</a:t>
            </a:r>
            <a:endParaRPr sz="3300">
              <a:latin typeface="Calibri"/>
              <a:cs typeface="Calibri"/>
            </a:endParaRPr>
          </a:p>
          <a:p>
            <a:pPr marL="12700" marR="62865">
              <a:lnSpc>
                <a:spcPts val="3960"/>
              </a:lnSpc>
              <a:spcBef>
                <a:spcPts val="25"/>
              </a:spcBef>
            </a:pPr>
            <a:r>
              <a:rPr sz="4950" spc="-44" baseline="1654" dirty="0">
                <a:latin typeface="Calibri"/>
                <a:cs typeface="Calibri"/>
              </a:rPr>
              <a:t>k</a:t>
            </a:r>
            <a:r>
              <a:rPr sz="4950" spc="0" baseline="1654" dirty="0">
                <a:latin typeface="Calibri"/>
                <a:cs typeface="Calibri"/>
              </a:rPr>
              <a:t>ullanımından</a:t>
            </a:r>
            <a:r>
              <a:rPr sz="4950" spc="34" baseline="1654" dirty="0">
                <a:latin typeface="Calibri"/>
                <a:cs typeface="Calibri"/>
              </a:rPr>
              <a:t> </a:t>
            </a:r>
            <a:r>
              <a:rPr sz="4950" spc="-54" baseline="1654" dirty="0">
                <a:latin typeface="Calibri"/>
                <a:cs typeface="Calibri"/>
              </a:rPr>
              <a:t>k</a:t>
            </a:r>
            <a:r>
              <a:rPr sz="4950" spc="-64" baseline="1654" dirty="0">
                <a:latin typeface="Calibri"/>
                <a:cs typeface="Calibri"/>
              </a:rPr>
              <a:t>a</a:t>
            </a:r>
            <a:r>
              <a:rPr sz="4950" spc="0" baseline="1654" dirty="0">
                <a:latin typeface="Calibri"/>
                <a:cs typeface="Calibri"/>
              </a:rPr>
              <a:t>ynaklan</a:t>
            </a:r>
            <a:r>
              <a:rPr sz="4950" spc="-9" baseline="1654" dirty="0">
                <a:latin typeface="Calibri"/>
                <a:cs typeface="Calibri"/>
              </a:rPr>
              <a:t>a</a:t>
            </a:r>
            <a:r>
              <a:rPr sz="4950" spc="0" baseline="1654" dirty="0">
                <a:latin typeface="Calibri"/>
                <a:cs typeface="Calibri"/>
              </a:rPr>
              <a:t>bilecek </a:t>
            </a:r>
            <a:r>
              <a:rPr sz="4950" spc="-34" baseline="1654" dirty="0">
                <a:latin typeface="Calibri"/>
                <a:cs typeface="Calibri"/>
              </a:rPr>
              <a:t>t</a:t>
            </a:r>
            <a:r>
              <a:rPr sz="4950" spc="0" baseline="1654" dirty="0">
                <a:latin typeface="Calibri"/>
                <a:cs typeface="Calibri"/>
              </a:rPr>
              <a:t>ehli</a:t>
            </a:r>
            <a:r>
              <a:rPr sz="4950" spc="-109" baseline="1654" dirty="0">
                <a:latin typeface="Calibri"/>
                <a:cs typeface="Calibri"/>
              </a:rPr>
              <a:t>k</a:t>
            </a:r>
            <a:r>
              <a:rPr sz="4950" spc="0" baseline="1654" dirty="0">
                <a:latin typeface="Calibri"/>
                <a:cs typeface="Calibri"/>
              </a:rPr>
              <a:t>ele</a:t>
            </a:r>
            <a:r>
              <a:rPr sz="4950" spc="-334" baseline="1654" dirty="0">
                <a:latin typeface="Calibri"/>
                <a:cs typeface="Calibri"/>
              </a:rPr>
              <a:t>r</a:t>
            </a:r>
            <a:r>
              <a:rPr sz="4950" spc="0" baseline="1654" dirty="0">
                <a:latin typeface="Calibri"/>
                <a:cs typeface="Calibri"/>
              </a:rPr>
              <a:t>.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00888" y="2920111"/>
            <a:ext cx="443188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b="1" spc="0" baseline="3309" dirty="0">
                <a:latin typeface="Calibri"/>
                <a:cs typeface="Calibri"/>
              </a:rPr>
              <a:t>h)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60196" y="2920111"/>
            <a:ext cx="2049652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Çalışanların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226054" y="2920111"/>
            <a:ext cx="347764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-4" baseline="3309" dirty="0">
                <a:latin typeface="Calibri"/>
                <a:cs typeface="Calibri"/>
              </a:rPr>
              <a:t>iş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690112" y="2920111"/>
            <a:ext cx="1136853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sağlığı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941570" y="2920111"/>
            <a:ext cx="477548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-34" baseline="3309" dirty="0">
                <a:latin typeface="Calibri"/>
                <a:cs typeface="Calibri"/>
              </a:rPr>
              <a:t>ve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38216" y="2920111"/>
            <a:ext cx="1605407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gü</a:t>
            </a:r>
            <a:r>
              <a:rPr sz="4950" spc="-39" baseline="3309" dirty="0">
                <a:latin typeface="Calibri"/>
                <a:cs typeface="Calibri"/>
              </a:rPr>
              <a:t>v</a:t>
            </a:r>
            <a:r>
              <a:rPr sz="4950" spc="0" baseline="3309" dirty="0">
                <a:latin typeface="Calibri"/>
                <a:cs typeface="Calibri"/>
              </a:rPr>
              <a:t>enliği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259574" y="2920111"/>
            <a:ext cx="489152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ile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864602" y="2920111"/>
            <a:ext cx="768670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ilgi</a:t>
            </a:r>
            <a:r>
              <a:rPr sz="4950" spc="19" baseline="3309" dirty="0">
                <a:latin typeface="Calibri"/>
                <a:cs typeface="Calibri"/>
              </a:rPr>
              <a:t>l</a:t>
            </a:r>
            <a:r>
              <a:rPr sz="4950" spc="0" baseline="3309" dirty="0">
                <a:latin typeface="Calibri"/>
                <a:cs typeface="Calibri"/>
              </a:rPr>
              <a:t>i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0888" y="3423285"/>
            <a:ext cx="1160396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-50" baseline="3309" dirty="0">
                <a:latin typeface="Calibri"/>
                <a:cs typeface="Calibri"/>
              </a:rPr>
              <a:t>y</a:t>
            </a:r>
            <a:r>
              <a:rPr sz="4950" spc="-14" baseline="3309" dirty="0">
                <a:latin typeface="Calibri"/>
                <a:cs typeface="Calibri"/>
              </a:rPr>
              <a:t>e</a:t>
            </a:r>
            <a:r>
              <a:rPr sz="4950" spc="-44" baseline="3309" dirty="0">
                <a:latin typeface="Calibri"/>
                <a:cs typeface="Calibri"/>
              </a:rPr>
              <a:t>t</a:t>
            </a:r>
            <a:r>
              <a:rPr sz="4950" spc="0" baseline="3309" dirty="0">
                <a:latin typeface="Calibri"/>
                <a:cs typeface="Calibri"/>
              </a:rPr>
              <a:t>erli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49120" y="3423285"/>
            <a:ext cx="1161161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eği</a:t>
            </a:r>
            <a:r>
              <a:rPr sz="4950" spc="-9" baseline="3309" dirty="0">
                <a:latin typeface="Calibri"/>
                <a:cs typeface="Calibri"/>
              </a:rPr>
              <a:t>t</a:t>
            </a:r>
            <a:r>
              <a:rPr sz="4950" spc="0" baseline="3309" dirty="0">
                <a:latin typeface="Calibri"/>
                <a:cs typeface="Calibri"/>
              </a:rPr>
              <a:t>im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97860" y="3423285"/>
            <a:ext cx="5435649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almam</a:t>
            </a:r>
            <a:r>
              <a:rPr sz="4950" spc="-9" baseline="3309" dirty="0">
                <a:latin typeface="Calibri"/>
                <a:cs typeface="Calibri"/>
              </a:rPr>
              <a:t>a</a:t>
            </a:r>
            <a:r>
              <a:rPr sz="4950" spc="0" baseline="3309" dirty="0">
                <a:latin typeface="Calibri"/>
                <a:cs typeface="Calibri"/>
              </a:rPr>
              <a:t>sı, </a:t>
            </a:r>
            <a:r>
              <a:rPr sz="4950" spc="675" baseline="3309" dirty="0">
                <a:latin typeface="Calibri"/>
                <a:cs typeface="Calibri"/>
              </a:rPr>
              <a:t> </a:t>
            </a:r>
            <a:r>
              <a:rPr sz="4950" spc="0" baseline="3309" dirty="0">
                <a:latin typeface="Calibri"/>
                <a:cs typeface="Calibri"/>
              </a:rPr>
              <a:t>b</a:t>
            </a:r>
            <a:r>
              <a:rPr sz="4950" spc="4" baseline="3309" dirty="0">
                <a:latin typeface="Calibri"/>
                <a:cs typeface="Calibri"/>
              </a:rPr>
              <a:t>i</a:t>
            </a:r>
            <a:r>
              <a:rPr sz="4950" spc="0" baseline="3309" dirty="0">
                <a:latin typeface="Calibri"/>
                <a:cs typeface="Calibri"/>
              </a:rPr>
              <a:t>lgilendir</a:t>
            </a:r>
            <a:r>
              <a:rPr sz="4950" spc="19" baseline="3309" dirty="0">
                <a:latin typeface="Calibri"/>
                <a:cs typeface="Calibri"/>
              </a:rPr>
              <a:t>i</a:t>
            </a:r>
            <a:r>
              <a:rPr sz="4950" spc="0" baseline="3309" dirty="0">
                <a:latin typeface="Calibri"/>
                <a:cs typeface="Calibri"/>
              </a:rPr>
              <a:t>lmemes</a:t>
            </a:r>
            <a:r>
              <a:rPr sz="4950" spc="-4" baseline="3309" dirty="0">
                <a:latin typeface="Calibri"/>
                <a:cs typeface="Calibri"/>
              </a:rPr>
              <a:t>i</a:t>
            </a:r>
            <a:r>
              <a:rPr sz="4950" spc="0" baseline="3309" dirty="0">
                <a:latin typeface="Calibri"/>
                <a:cs typeface="Calibri"/>
              </a:rPr>
              <a:t>,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0888" y="3926204"/>
            <a:ext cx="2061083" cy="14503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62864">
              <a:lnSpc>
                <a:spcPts val="3460"/>
              </a:lnSpc>
              <a:spcBef>
                <a:spcPts val="173"/>
              </a:spcBef>
            </a:pPr>
            <a:r>
              <a:rPr sz="4950" spc="-25" baseline="3309" dirty="0">
                <a:latin typeface="Calibri"/>
                <a:cs typeface="Calibri"/>
              </a:rPr>
              <a:t>ç</a:t>
            </a:r>
            <a:r>
              <a:rPr sz="4950" spc="0" baseline="3309" dirty="0">
                <a:latin typeface="Calibri"/>
                <a:cs typeface="Calibri"/>
              </a:rPr>
              <a:t>alışanla</a:t>
            </a:r>
            <a:r>
              <a:rPr sz="4950" spc="-64" baseline="3309" dirty="0">
                <a:latin typeface="Calibri"/>
                <a:cs typeface="Calibri"/>
              </a:rPr>
              <a:t>r</a:t>
            </a:r>
            <a:r>
              <a:rPr sz="4950" spc="0" baseline="3309" dirty="0">
                <a:latin typeface="Calibri"/>
                <a:cs typeface="Calibri"/>
              </a:rPr>
              <a:t>a</a:t>
            </a:r>
            <a:endParaRPr sz="3300">
              <a:latin typeface="Calibri"/>
              <a:cs typeface="Calibri"/>
            </a:endParaRPr>
          </a:p>
          <a:p>
            <a:pPr marL="12700">
              <a:lnSpc>
                <a:spcPts val="3960"/>
              </a:lnSpc>
              <a:spcBef>
                <a:spcPts val="25"/>
              </a:spcBef>
            </a:pPr>
            <a:r>
              <a:rPr sz="4950" spc="-25" baseline="1654" dirty="0">
                <a:latin typeface="Calibri"/>
                <a:cs typeface="Calibri"/>
              </a:rPr>
              <a:t>ç</a:t>
            </a:r>
            <a:r>
              <a:rPr sz="4950" spc="0" baseline="1654" dirty="0">
                <a:latin typeface="Calibri"/>
                <a:cs typeface="Calibri"/>
              </a:rPr>
              <a:t>alışma</a:t>
            </a:r>
            <a:r>
              <a:rPr sz="4950" spc="259" baseline="1654" dirty="0">
                <a:latin typeface="Calibri"/>
                <a:cs typeface="Calibri"/>
              </a:rPr>
              <a:t> </a:t>
            </a:r>
            <a:r>
              <a:rPr sz="4950" spc="0" baseline="1654" dirty="0">
                <a:latin typeface="Calibri"/>
                <a:cs typeface="Calibri"/>
              </a:rPr>
              <a:t>izni</a:t>
            </a:r>
            <a:endParaRPr sz="3300">
              <a:latin typeface="Calibri"/>
              <a:cs typeface="Calibri"/>
            </a:endParaRPr>
          </a:p>
          <a:p>
            <a:pPr marL="12700" marR="62864">
              <a:lnSpc>
                <a:spcPts val="3960"/>
              </a:lnSpc>
            </a:pPr>
            <a:r>
              <a:rPr sz="4950" spc="0" baseline="1654" dirty="0">
                <a:latin typeface="Calibri"/>
                <a:cs typeface="Calibri"/>
              </a:rPr>
              <a:t>izin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79116" y="3926204"/>
            <a:ext cx="1130350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u</a:t>
            </a:r>
            <a:r>
              <a:rPr sz="4950" spc="-44" baseline="3309" dirty="0">
                <a:latin typeface="Calibri"/>
                <a:cs typeface="Calibri"/>
              </a:rPr>
              <a:t>y</a:t>
            </a:r>
            <a:r>
              <a:rPr sz="4950" spc="0" baseline="3309" dirty="0">
                <a:latin typeface="Calibri"/>
                <a:cs typeface="Calibri"/>
              </a:rPr>
              <a:t>gun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12616" y="3926204"/>
            <a:ext cx="1287712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-44" baseline="3309" dirty="0">
                <a:latin typeface="Calibri"/>
                <a:cs typeface="Calibri"/>
              </a:rPr>
              <a:t>t</a:t>
            </a:r>
            <a:r>
              <a:rPr sz="4950" spc="0" baseline="3309" dirty="0">
                <a:latin typeface="Calibri"/>
                <a:cs typeface="Calibri"/>
              </a:rPr>
              <a:t>alim</a:t>
            </a:r>
            <a:r>
              <a:rPr sz="4950" spc="-34" baseline="3309" dirty="0">
                <a:latin typeface="Calibri"/>
                <a:cs typeface="Calibri"/>
              </a:rPr>
              <a:t>a</a:t>
            </a:r>
            <a:r>
              <a:rPr sz="4950" spc="0" baseline="3309" dirty="0">
                <a:latin typeface="Calibri"/>
                <a:cs typeface="Calibri"/>
              </a:rPr>
              <a:t>t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01818" y="3926204"/>
            <a:ext cx="2167233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-29" baseline="3309" dirty="0">
                <a:latin typeface="Calibri"/>
                <a:cs typeface="Calibri"/>
              </a:rPr>
              <a:t>v</a:t>
            </a:r>
            <a:r>
              <a:rPr sz="4950" spc="0" baseline="3309" dirty="0">
                <a:latin typeface="Calibri"/>
                <a:cs typeface="Calibri"/>
              </a:rPr>
              <a:t>erilmemesi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71638" y="3926204"/>
            <a:ext cx="862763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-29" baseline="3309" dirty="0">
                <a:latin typeface="Calibri"/>
                <a:cs typeface="Calibri"/>
              </a:rPr>
              <a:t>ve</a:t>
            </a:r>
            <a:r>
              <a:rPr sz="4950" spc="-50" baseline="3309" dirty="0">
                <a:latin typeface="Calibri"/>
                <a:cs typeface="Calibri"/>
              </a:rPr>
              <a:t>y</a:t>
            </a:r>
            <a:r>
              <a:rPr sz="4950" spc="0" baseline="3309" dirty="0">
                <a:latin typeface="Calibri"/>
                <a:cs typeface="Calibri"/>
              </a:rPr>
              <a:t>a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02738" y="4429125"/>
            <a:ext cx="6031938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p</a:t>
            </a:r>
            <a:r>
              <a:rPr sz="4950" spc="-54" baseline="3309" dirty="0">
                <a:latin typeface="Calibri"/>
                <a:cs typeface="Calibri"/>
              </a:rPr>
              <a:t>r</a:t>
            </a:r>
            <a:r>
              <a:rPr sz="4950" spc="0" baseline="3309" dirty="0">
                <a:latin typeface="Calibri"/>
                <a:cs typeface="Calibri"/>
              </a:rPr>
              <a:t>osedürü</a:t>
            </a:r>
            <a:r>
              <a:rPr sz="4950" spc="264" baseline="3309" dirty="0">
                <a:latin typeface="Calibri"/>
                <a:cs typeface="Calibri"/>
              </a:rPr>
              <a:t> </a:t>
            </a:r>
            <a:r>
              <a:rPr sz="4950" spc="-19" baseline="3309" dirty="0">
                <a:latin typeface="Calibri"/>
                <a:cs typeface="Calibri"/>
              </a:rPr>
              <a:t>g</a:t>
            </a:r>
            <a:r>
              <a:rPr sz="4950" spc="0" baseline="3309" dirty="0">
                <a:latin typeface="Calibri"/>
                <a:cs typeface="Calibri"/>
              </a:rPr>
              <a:t>e</a:t>
            </a:r>
            <a:r>
              <a:rPr sz="4950" spc="-50" baseline="3309" dirty="0">
                <a:latin typeface="Calibri"/>
                <a:cs typeface="Calibri"/>
              </a:rPr>
              <a:t>r</a:t>
            </a:r>
            <a:r>
              <a:rPr sz="4950" spc="0" baseline="3309" dirty="0">
                <a:latin typeface="Calibri"/>
                <a:cs typeface="Calibri"/>
              </a:rPr>
              <a:t>e</a:t>
            </a:r>
            <a:r>
              <a:rPr sz="4950" spc="-109" baseline="3309" dirty="0">
                <a:latin typeface="Calibri"/>
                <a:cs typeface="Calibri"/>
              </a:rPr>
              <a:t>k</a:t>
            </a:r>
            <a:r>
              <a:rPr sz="4950" spc="0" baseline="3309" dirty="0">
                <a:latin typeface="Calibri"/>
                <a:cs typeface="Calibri"/>
              </a:rPr>
              <a:t>en</a:t>
            </a:r>
            <a:r>
              <a:rPr sz="4950" spc="259" baseline="3309" dirty="0">
                <a:latin typeface="Calibri"/>
                <a:cs typeface="Calibri"/>
              </a:rPr>
              <a:t> </a:t>
            </a:r>
            <a:r>
              <a:rPr sz="4950" spc="0" baseline="3309" dirty="0">
                <a:latin typeface="Calibri"/>
                <a:cs typeface="Calibri"/>
              </a:rPr>
              <a:t>dur</a:t>
            </a:r>
            <a:r>
              <a:rPr sz="4950" spc="9" baseline="3309" dirty="0">
                <a:latin typeface="Calibri"/>
                <a:cs typeface="Calibri"/>
              </a:rPr>
              <a:t>u</a:t>
            </a:r>
            <a:r>
              <a:rPr sz="4950" spc="0" baseline="3309" dirty="0">
                <a:latin typeface="Calibri"/>
                <a:cs typeface="Calibri"/>
              </a:rPr>
              <a:t>mla</a:t>
            </a:r>
            <a:r>
              <a:rPr sz="4950" spc="-44" baseline="3309" dirty="0">
                <a:latin typeface="Calibri"/>
                <a:cs typeface="Calibri"/>
              </a:rPr>
              <a:t>r</a:t>
            </a:r>
            <a:r>
              <a:rPr sz="4950" spc="0" baseline="3309" dirty="0">
                <a:latin typeface="Calibri"/>
                <a:cs typeface="Calibri"/>
              </a:rPr>
              <a:t>da</a:t>
            </a:r>
            <a:r>
              <a:rPr sz="4950" spc="264" baseline="3309" dirty="0">
                <a:latin typeface="Calibri"/>
                <a:cs typeface="Calibri"/>
              </a:rPr>
              <a:t> </a:t>
            </a:r>
            <a:r>
              <a:rPr sz="4950" spc="9" baseline="3309" dirty="0">
                <a:latin typeface="Calibri"/>
                <a:cs typeface="Calibri"/>
              </a:rPr>
              <a:t>bu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30170" y="4932045"/>
            <a:ext cx="1869859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olma</a:t>
            </a:r>
            <a:r>
              <a:rPr sz="4950" spc="-34" baseline="3309" dirty="0">
                <a:latin typeface="Calibri"/>
                <a:cs typeface="Calibri"/>
              </a:rPr>
              <a:t>k</a:t>
            </a:r>
            <a:r>
              <a:rPr sz="4950" spc="0" baseline="3309" dirty="0">
                <a:latin typeface="Calibri"/>
                <a:cs typeface="Calibri"/>
              </a:rPr>
              <a:t>sızın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61888" y="4932045"/>
            <a:ext cx="2670759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-25" baseline="3309" dirty="0">
                <a:latin typeface="Calibri"/>
                <a:cs typeface="Calibri"/>
              </a:rPr>
              <a:t>ç</a:t>
            </a:r>
            <a:r>
              <a:rPr sz="4950" spc="0" baseline="3309" dirty="0">
                <a:latin typeface="Calibri"/>
                <a:cs typeface="Calibri"/>
              </a:rPr>
              <a:t>alışılmasın</a:t>
            </a:r>
            <a:r>
              <a:rPr sz="4950" spc="14" baseline="3309" dirty="0">
                <a:latin typeface="Calibri"/>
                <a:cs typeface="Calibri"/>
              </a:rPr>
              <a:t>d</a:t>
            </a:r>
            <a:r>
              <a:rPr sz="4950" spc="0" baseline="3309" dirty="0">
                <a:latin typeface="Calibri"/>
                <a:cs typeface="Calibri"/>
              </a:rPr>
              <a:t>an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0888" y="5434965"/>
            <a:ext cx="4933449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-54" baseline="3309" dirty="0">
                <a:latin typeface="Calibri"/>
                <a:cs typeface="Calibri"/>
              </a:rPr>
              <a:t>k</a:t>
            </a:r>
            <a:r>
              <a:rPr sz="4950" spc="-64" baseline="3309" dirty="0">
                <a:latin typeface="Calibri"/>
                <a:cs typeface="Calibri"/>
              </a:rPr>
              <a:t>a</a:t>
            </a:r>
            <a:r>
              <a:rPr sz="4950" spc="0" baseline="3309" dirty="0">
                <a:latin typeface="Calibri"/>
                <a:cs typeface="Calibri"/>
              </a:rPr>
              <a:t>ynaklan</a:t>
            </a:r>
            <a:r>
              <a:rPr sz="4950" spc="-9" baseline="3309" dirty="0">
                <a:latin typeface="Calibri"/>
                <a:cs typeface="Calibri"/>
              </a:rPr>
              <a:t>a</a:t>
            </a:r>
            <a:r>
              <a:rPr sz="4950" spc="0" baseline="3309" dirty="0">
                <a:latin typeface="Calibri"/>
                <a:cs typeface="Calibri"/>
              </a:rPr>
              <a:t>bilecek</a:t>
            </a:r>
            <a:r>
              <a:rPr sz="4950" spc="9" baseline="3309" dirty="0">
                <a:latin typeface="Calibri"/>
                <a:cs typeface="Calibri"/>
              </a:rPr>
              <a:t> </a:t>
            </a:r>
            <a:r>
              <a:rPr sz="4950" spc="-34" baseline="3309" dirty="0">
                <a:latin typeface="Calibri"/>
                <a:cs typeface="Calibri"/>
              </a:rPr>
              <a:t>t</a:t>
            </a:r>
            <a:r>
              <a:rPr sz="4950" spc="0" baseline="3309" dirty="0">
                <a:latin typeface="Calibri"/>
                <a:cs typeface="Calibri"/>
              </a:rPr>
              <a:t>ehli</a:t>
            </a:r>
            <a:r>
              <a:rPr sz="4950" spc="-109" baseline="3309" dirty="0">
                <a:latin typeface="Calibri"/>
                <a:cs typeface="Calibri"/>
              </a:rPr>
              <a:t>k</a:t>
            </a:r>
            <a:r>
              <a:rPr sz="4950" spc="0" baseline="3309" dirty="0">
                <a:latin typeface="Calibri"/>
                <a:cs typeface="Calibri"/>
              </a:rPr>
              <a:t>ele</a:t>
            </a:r>
            <a:r>
              <a:rPr sz="4950" spc="-329" baseline="3309" dirty="0">
                <a:latin typeface="Calibri"/>
                <a:cs typeface="Calibri"/>
              </a:rPr>
              <a:t>r</a:t>
            </a:r>
            <a:r>
              <a:rPr sz="4950" spc="0" baseline="3309" dirty="0">
                <a:latin typeface="Calibri"/>
                <a:cs typeface="Calibri"/>
              </a:rPr>
              <a:t>.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27974" y="6463538"/>
            <a:ext cx="202133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sz="1800" spc="0" baseline="2275" dirty="0">
                <a:solidFill>
                  <a:srgbClr val="888888"/>
                </a:solidFill>
                <a:latin typeface="Calibri"/>
                <a:cs typeface="Calibri"/>
              </a:rPr>
              <a:t>32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28" name="Resim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2875" y="1628775"/>
            <a:ext cx="8821801" cy="3166999"/>
          </a:xfrm>
          <a:custGeom>
            <a:avLst/>
            <a:gdLst/>
            <a:ahLst/>
            <a:cxnLst/>
            <a:rect l="l" t="t" r="r" b="b"/>
            <a:pathLst>
              <a:path w="8821801" h="3166999">
                <a:moveTo>
                  <a:pt x="0" y="527812"/>
                </a:moveTo>
                <a:lnTo>
                  <a:pt x="0" y="2639187"/>
                </a:lnTo>
                <a:lnTo>
                  <a:pt x="1749" y="2682487"/>
                </a:lnTo>
                <a:lnTo>
                  <a:pt x="6908" y="2724822"/>
                </a:lnTo>
                <a:lnTo>
                  <a:pt x="15341" y="2766055"/>
                </a:lnTo>
                <a:lnTo>
                  <a:pt x="26910" y="2806050"/>
                </a:lnTo>
                <a:lnTo>
                  <a:pt x="41482" y="2844672"/>
                </a:lnTo>
                <a:lnTo>
                  <a:pt x="58919" y="2881786"/>
                </a:lnTo>
                <a:lnTo>
                  <a:pt x="79085" y="2917255"/>
                </a:lnTo>
                <a:lnTo>
                  <a:pt x="101846" y="2950944"/>
                </a:lnTo>
                <a:lnTo>
                  <a:pt x="127065" y="2982717"/>
                </a:lnTo>
                <a:lnTo>
                  <a:pt x="154606" y="3012440"/>
                </a:lnTo>
                <a:lnTo>
                  <a:pt x="184334" y="3039975"/>
                </a:lnTo>
                <a:lnTo>
                  <a:pt x="216112" y="3065187"/>
                </a:lnTo>
                <a:lnTo>
                  <a:pt x="249804" y="3087942"/>
                </a:lnTo>
                <a:lnTo>
                  <a:pt x="285276" y="3108102"/>
                </a:lnTo>
                <a:lnTo>
                  <a:pt x="322390" y="3125533"/>
                </a:lnTo>
                <a:lnTo>
                  <a:pt x="361011" y="3140099"/>
                </a:lnTo>
                <a:lnTo>
                  <a:pt x="401004" y="3151664"/>
                </a:lnTo>
                <a:lnTo>
                  <a:pt x="442231" y="3160093"/>
                </a:lnTo>
                <a:lnTo>
                  <a:pt x="484559" y="3165249"/>
                </a:lnTo>
                <a:lnTo>
                  <a:pt x="527850" y="3166999"/>
                </a:lnTo>
                <a:lnTo>
                  <a:pt x="8293861" y="3166999"/>
                </a:lnTo>
                <a:lnTo>
                  <a:pt x="8337163" y="3165249"/>
                </a:lnTo>
                <a:lnTo>
                  <a:pt x="8379501" y="3160093"/>
                </a:lnTo>
                <a:lnTo>
                  <a:pt x="8420738" y="3151664"/>
                </a:lnTo>
                <a:lnTo>
                  <a:pt x="8460738" y="3140099"/>
                </a:lnTo>
                <a:lnTo>
                  <a:pt x="8499367" y="3125533"/>
                </a:lnTo>
                <a:lnTo>
                  <a:pt x="8536488" y="3108102"/>
                </a:lnTo>
                <a:lnTo>
                  <a:pt x="8571966" y="3087942"/>
                </a:lnTo>
                <a:lnTo>
                  <a:pt x="8605664" y="3065187"/>
                </a:lnTo>
                <a:lnTo>
                  <a:pt x="8637446" y="3039975"/>
                </a:lnTo>
                <a:lnTo>
                  <a:pt x="8667178" y="3012440"/>
                </a:lnTo>
                <a:lnTo>
                  <a:pt x="8694723" y="2982717"/>
                </a:lnTo>
                <a:lnTo>
                  <a:pt x="8719944" y="2950944"/>
                </a:lnTo>
                <a:lnTo>
                  <a:pt x="8742708" y="2917255"/>
                </a:lnTo>
                <a:lnTo>
                  <a:pt x="8762877" y="2881786"/>
                </a:lnTo>
                <a:lnTo>
                  <a:pt x="8780315" y="2844673"/>
                </a:lnTo>
                <a:lnTo>
                  <a:pt x="8794888" y="2806050"/>
                </a:lnTo>
                <a:lnTo>
                  <a:pt x="8806458" y="2766055"/>
                </a:lnTo>
                <a:lnTo>
                  <a:pt x="8814891" y="2724822"/>
                </a:lnTo>
                <a:lnTo>
                  <a:pt x="8820051" y="2682487"/>
                </a:lnTo>
                <a:lnTo>
                  <a:pt x="8821801" y="2639187"/>
                </a:lnTo>
                <a:lnTo>
                  <a:pt x="8821801" y="527812"/>
                </a:lnTo>
                <a:lnTo>
                  <a:pt x="8820051" y="484528"/>
                </a:lnTo>
                <a:lnTo>
                  <a:pt x="8814891" y="442207"/>
                </a:lnTo>
                <a:lnTo>
                  <a:pt x="8806458" y="400984"/>
                </a:lnTo>
                <a:lnTo>
                  <a:pt x="8794888" y="360996"/>
                </a:lnTo>
                <a:lnTo>
                  <a:pt x="8780315" y="322379"/>
                </a:lnTo>
                <a:lnTo>
                  <a:pt x="8762877" y="285268"/>
                </a:lnTo>
                <a:lnTo>
                  <a:pt x="8742708" y="249799"/>
                </a:lnTo>
                <a:lnTo>
                  <a:pt x="8719944" y="216109"/>
                </a:lnTo>
                <a:lnTo>
                  <a:pt x="8694723" y="184332"/>
                </a:lnTo>
                <a:lnTo>
                  <a:pt x="8667178" y="154606"/>
                </a:lnTo>
                <a:lnTo>
                  <a:pt x="8637446" y="127066"/>
                </a:lnTo>
                <a:lnTo>
                  <a:pt x="8605664" y="101847"/>
                </a:lnTo>
                <a:lnTo>
                  <a:pt x="8571966" y="79087"/>
                </a:lnTo>
                <a:lnTo>
                  <a:pt x="8536488" y="58920"/>
                </a:lnTo>
                <a:lnTo>
                  <a:pt x="8499367" y="41483"/>
                </a:lnTo>
                <a:lnTo>
                  <a:pt x="8460738" y="26911"/>
                </a:lnTo>
                <a:lnTo>
                  <a:pt x="8420738" y="15341"/>
                </a:lnTo>
                <a:lnTo>
                  <a:pt x="8379501" y="6909"/>
                </a:lnTo>
                <a:lnTo>
                  <a:pt x="8337163" y="1749"/>
                </a:lnTo>
                <a:lnTo>
                  <a:pt x="8293861" y="0"/>
                </a:lnTo>
                <a:lnTo>
                  <a:pt x="527850" y="0"/>
                </a:lnTo>
                <a:lnTo>
                  <a:pt x="484559" y="1749"/>
                </a:lnTo>
                <a:lnTo>
                  <a:pt x="442231" y="6909"/>
                </a:lnTo>
                <a:lnTo>
                  <a:pt x="401004" y="15341"/>
                </a:lnTo>
                <a:lnTo>
                  <a:pt x="361011" y="26911"/>
                </a:lnTo>
                <a:lnTo>
                  <a:pt x="322390" y="41483"/>
                </a:lnTo>
                <a:lnTo>
                  <a:pt x="285276" y="58920"/>
                </a:lnTo>
                <a:lnTo>
                  <a:pt x="249804" y="79087"/>
                </a:lnTo>
                <a:lnTo>
                  <a:pt x="216112" y="101847"/>
                </a:lnTo>
                <a:lnTo>
                  <a:pt x="184334" y="127066"/>
                </a:lnTo>
                <a:lnTo>
                  <a:pt x="154606" y="154606"/>
                </a:lnTo>
                <a:lnTo>
                  <a:pt x="127065" y="184332"/>
                </a:lnTo>
                <a:lnTo>
                  <a:pt x="101846" y="216109"/>
                </a:lnTo>
                <a:lnTo>
                  <a:pt x="79085" y="249799"/>
                </a:lnTo>
                <a:lnTo>
                  <a:pt x="58919" y="285268"/>
                </a:lnTo>
                <a:lnTo>
                  <a:pt x="41482" y="322379"/>
                </a:lnTo>
                <a:lnTo>
                  <a:pt x="26910" y="360996"/>
                </a:lnTo>
                <a:lnTo>
                  <a:pt x="15341" y="400984"/>
                </a:lnTo>
                <a:lnTo>
                  <a:pt x="6908" y="442207"/>
                </a:lnTo>
                <a:lnTo>
                  <a:pt x="1749" y="484528"/>
                </a:lnTo>
                <a:lnTo>
                  <a:pt x="0" y="5278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2875" y="1628775"/>
            <a:ext cx="8821801" cy="3166999"/>
          </a:xfrm>
          <a:custGeom>
            <a:avLst/>
            <a:gdLst/>
            <a:ahLst/>
            <a:cxnLst/>
            <a:rect l="l" t="t" r="r" b="b"/>
            <a:pathLst>
              <a:path w="8821801" h="3166999">
                <a:moveTo>
                  <a:pt x="0" y="527812"/>
                </a:moveTo>
                <a:lnTo>
                  <a:pt x="1749" y="484528"/>
                </a:lnTo>
                <a:lnTo>
                  <a:pt x="6908" y="442207"/>
                </a:lnTo>
                <a:lnTo>
                  <a:pt x="15341" y="400984"/>
                </a:lnTo>
                <a:lnTo>
                  <a:pt x="26910" y="360996"/>
                </a:lnTo>
                <a:lnTo>
                  <a:pt x="41482" y="322379"/>
                </a:lnTo>
                <a:lnTo>
                  <a:pt x="58919" y="285268"/>
                </a:lnTo>
                <a:lnTo>
                  <a:pt x="79085" y="249799"/>
                </a:lnTo>
                <a:lnTo>
                  <a:pt x="101846" y="216109"/>
                </a:lnTo>
                <a:lnTo>
                  <a:pt x="127065" y="184332"/>
                </a:lnTo>
                <a:lnTo>
                  <a:pt x="154606" y="154606"/>
                </a:lnTo>
                <a:lnTo>
                  <a:pt x="184334" y="127066"/>
                </a:lnTo>
                <a:lnTo>
                  <a:pt x="216112" y="101847"/>
                </a:lnTo>
                <a:lnTo>
                  <a:pt x="249804" y="79087"/>
                </a:lnTo>
                <a:lnTo>
                  <a:pt x="285276" y="58920"/>
                </a:lnTo>
                <a:lnTo>
                  <a:pt x="322390" y="41483"/>
                </a:lnTo>
                <a:lnTo>
                  <a:pt x="361011" y="26911"/>
                </a:lnTo>
                <a:lnTo>
                  <a:pt x="401004" y="15341"/>
                </a:lnTo>
                <a:lnTo>
                  <a:pt x="442231" y="6909"/>
                </a:lnTo>
                <a:lnTo>
                  <a:pt x="484559" y="1749"/>
                </a:lnTo>
                <a:lnTo>
                  <a:pt x="527850" y="0"/>
                </a:lnTo>
                <a:lnTo>
                  <a:pt x="8293861" y="0"/>
                </a:lnTo>
                <a:lnTo>
                  <a:pt x="8337163" y="1749"/>
                </a:lnTo>
                <a:lnTo>
                  <a:pt x="8379501" y="6909"/>
                </a:lnTo>
                <a:lnTo>
                  <a:pt x="8420738" y="15341"/>
                </a:lnTo>
                <a:lnTo>
                  <a:pt x="8460738" y="26911"/>
                </a:lnTo>
                <a:lnTo>
                  <a:pt x="8499367" y="41483"/>
                </a:lnTo>
                <a:lnTo>
                  <a:pt x="8536488" y="58920"/>
                </a:lnTo>
                <a:lnTo>
                  <a:pt x="8571966" y="79087"/>
                </a:lnTo>
                <a:lnTo>
                  <a:pt x="8605664" y="101847"/>
                </a:lnTo>
                <a:lnTo>
                  <a:pt x="8637446" y="127066"/>
                </a:lnTo>
                <a:lnTo>
                  <a:pt x="8667178" y="154606"/>
                </a:lnTo>
                <a:lnTo>
                  <a:pt x="8694723" y="184332"/>
                </a:lnTo>
                <a:lnTo>
                  <a:pt x="8719944" y="216109"/>
                </a:lnTo>
                <a:lnTo>
                  <a:pt x="8742708" y="249799"/>
                </a:lnTo>
                <a:lnTo>
                  <a:pt x="8762877" y="285268"/>
                </a:lnTo>
                <a:lnTo>
                  <a:pt x="8780315" y="322379"/>
                </a:lnTo>
                <a:lnTo>
                  <a:pt x="8794888" y="360996"/>
                </a:lnTo>
                <a:lnTo>
                  <a:pt x="8806458" y="400984"/>
                </a:lnTo>
                <a:lnTo>
                  <a:pt x="8814891" y="442207"/>
                </a:lnTo>
                <a:lnTo>
                  <a:pt x="8820051" y="484528"/>
                </a:lnTo>
                <a:lnTo>
                  <a:pt x="8821801" y="527812"/>
                </a:lnTo>
                <a:lnTo>
                  <a:pt x="8821801" y="2639187"/>
                </a:lnTo>
                <a:lnTo>
                  <a:pt x="8820051" y="2682487"/>
                </a:lnTo>
                <a:lnTo>
                  <a:pt x="8814891" y="2724822"/>
                </a:lnTo>
                <a:lnTo>
                  <a:pt x="8806458" y="2766055"/>
                </a:lnTo>
                <a:lnTo>
                  <a:pt x="8794888" y="2806050"/>
                </a:lnTo>
                <a:lnTo>
                  <a:pt x="8780315" y="2844673"/>
                </a:lnTo>
                <a:lnTo>
                  <a:pt x="8762877" y="2881786"/>
                </a:lnTo>
                <a:lnTo>
                  <a:pt x="8742708" y="2917255"/>
                </a:lnTo>
                <a:lnTo>
                  <a:pt x="8719944" y="2950944"/>
                </a:lnTo>
                <a:lnTo>
                  <a:pt x="8694723" y="2982717"/>
                </a:lnTo>
                <a:lnTo>
                  <a:pt x="8667178" y="3012440"/>
                </a:lnTo>
                <a:lnTo>
                  <a:pt x="8637446" y="3039975"/>
                </a:lnTo>
                <a:lnTo>
                  <a:pt x="8605664" y="3065187"/>
                </a:lnTo>
                <a:lnTo>
                  <a:pt x="8571966" y="3087942"/>
                </a:lnTo>
                <a:lnTo>
                  <a:pt x="8536488" y="3108102"/>
                </a:lnTo>
                <a:lnTo>
                  <a:pt x="8499367" y="3125533"/>
                </a:lnTo>
                <a:lnTo>
                  <a:pt x="8460738" y="3140099"/>
                </a:lnTo>
                <a:lnTo>
                  <a:pt x="8420738" y="3151664"/>
                </a:lnTo>
                <a:lnTo>
                  <a:pt x="8379501" y="3160093"/>
                </a:lnTo>
                <a:lnTo>
                  <a:pt x="8337163" y="3165249"/>
                </a:lnTo>
                <a:lnTo>
                  <a:pt x="8293861" y="3166999"/>
                </a:lnTo>
                <a:lnTo>
                  <a:pt x="527850" y="3166999"/>
                </a:lnTo>
                <a:lnTo>
                  <a:pt x="484559" y="3165249"/>
                </a:lnTo>
                <a:lnTo>
                  <a:pt x="442231" y="3160093"/>
                </a:lnTo>
                <a:lnTo>
                  <a:pt x="401004" y="3151664"/>
                </a:lnTo>
                <a:lnTo>
                  <a:pt x="361011" y="3140099"/>
                </a:lnTo>
                <a:lnTo>
                  <a:pt x="322390" y="3125533"/>
                </a:lnTo>
                <a:lnTo>
                  <a:pt x="285276" y="3108102"/>
                </a:lnTo>
                <a:lnTo>
                  <a:pt x="249804" y="3087942"/>
                </a:lnTo>
                <a:lnTo>
                  <a:pt x="216112" y="3065187"/>
                </a:lnTo>
                <a:lnTo>
                  <a:pt x="184334" y="3039975"/>
                </a:lnTo>
                <a:lnTo>
                  <a:pt x="154606" y="3012440"/>
                </a:lnTo>
                <a:lnTo>
                  <a:pt x="127065" y="2982717"/>
                </a:lnTo>
                <a:lnTo>
                  <a:pt x="101846" y="2950944"/>
                </a:lnTo>
                <a:lnTo>
                  <a:pt x="79085" y="2917255"/>
                </a:lnTo>
                <a:lnTo>
                  <a:pt x="58919" y="2881786"/>
                </a:lnTo>
                <a:lnTo>
                  <a:pt x="41482" y="2844672"/>
                </a:lnTo>
                <a:lnTo>
                  <a:pt x="26910" y="2806050"/>
                </a:lnTo>
                <a:lnTo>
                  <a:pt x="15341" y="2766055"/>
                </a:lnTo>
                <a:lnTo>
                  <a:pt x="6908" y="2724822"/>
                </a:lnTo>
                <a:lnTo>
                  <a:pt x="1749" y="2682487"/>
                </a:lnTo>
                <a:lnTo>
                  <a:pt x="0" y="2639187"/>
                </a:lnTo>
                <a:lnTo>
                  <a:pt x="0" y="527812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541524" y="312585"/>
            <a:ext cx="770914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Risk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22623" y="312585"/>
            <a:ext cx="2350194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Değerl</a:t>
            </a:r>
            <a:r>
              <a:rPr sz="28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ndirme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66633" y="312585"/>
            <a:ext cx="191711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Yönetmeliği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83764" y="2608707"/>
            <a:ext cx="3825875" cy="5969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685"/>
              </a:lnSpc>
              <a:spcBef>
                <a:spcPts val="234"/>
              </a:spcBef>
            </a:pPr>
            <a:r>
              <a:rPr sz="6750" b="1" spc="0" baseline="3034" dirty="0">
                <a:solidFill>
                  <a:srgbClr val="FF0000"/>
                </a:solidFill>
                <a:latin typeface="Calibri"/>
                <a:cs typeface="Calibri"/>
              </a:rPr>
              <a:t>BİRİNCİ BÖ</a:t>
            </a:r>
            <a:r>
              <a:rPr sz="6750" b="1" spc="-114" baseline="3034" dirty="0">
                <a:solidFill>
                  <a:srgbClr val="FF0000"/>
                </a:solidFill>
                <a:latin typeface="Calibri"/>
                <a:cs typeface="Calibri"/>
              </a:rPr>
              <a:t>L</a:t>
            </a:r>
            <a:r>
              <a:rPr sz="6750" b="1" spc="0" baseline="3034" dirty="0">
                <a:solidFill>
                  <a:srgbClr val="FF0000"/>
                </a:solidFill>
                <a:latin typeface="Calibri"/>
                <a:cs typeface="Calibri"/>
              </a:rPr>
              <a:t>ÜM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02766" y="3294506"/>
            <a:ext cx="1590738" cy="5969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685"/>
              </a:lnSpc>
              <a:spcBef>
                <a:spcPts val="234"/>
              </a:spcBef>
            </a:pPr>
            <a:r>
              <a:rPr sz="6750" b="1" spc="0" baseline="3034" dirty="0">
                <a:latin typeface="Calibri"/>
                <a:cs typeface="Calibri"/>
              </a:rPr>
              <a:t>Amaç,</a:t>
            </a:r>
            <a:endParaRPr sz="45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11538" y="3294506"/>
            <a:ext cx="4295076" cy="12829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685"/>
              </a:lnSpc>
              <a:spcBef>
                <a:spcPts val="234"/>
              </a:spcBef>
            </a:pPr>
            <a:r>
              <a:rPr sz="6750" b="1" spc="-50" baseline="3034" dirty="0">
                <a:latin typeface="Calibri"/>
                <a:cs typeface="Calibri"/>
              </a:rPr>
              <a:t>K</a:t>
            </a:r>
            <a:r>
              <a:rPr sz="6750" b="1" spc="0" baseline="3034" dirty="0">
                <a:latin typeface="Calibri"/>
                <a:cs typeface="Calibri"/>
              </a:rPr>
              <a:t>a</a:t>
            </a:r>
            <a:r>
              <a:rPr sz="6750" b="1" spc="-29" baseline="3034" dirty="0">
                <a:latin typeface="Calibri"/>
                <a:cs typeface="Calibri"/>
              </a:rPr>
              <a:t>p</a:t>
            </a:r>
            <a:r>
              <a:rPr sz="6750" b="1" spc="0" baseline="3034" dirty="0">
                <a:latin typeface="Calibri"/>
                <a:cs typeface="Calibri"/>
              </a:rPr>
              <a:t>sam, D</a:t>
            </a:r>
            <a:r>
              <a:rPr sz="6750" b="1" spc="-84" baseline="3034" dirty="0">
                <a:latin typeface="Calibri"/>
                <a:cs typeface="Calibri"/>
              </a:rPr>
              <a:t>a</a:t>
            </a:r>
            <a:r>
              <a:rPr sz="6750" b="1" spc="-69" baseline="3034" dirty="0">
                <a:latin typeface="Calibri"/>
                <a:cs typeface="Calibri"/>
              </a:rPr>
              <a:t>y</a:t>
            </a:r>
            <a:r>
              <a:rPr sz="6750" b="1" spc="0" baseline="3034" dirty="0">
                <a:latin typeface="Calibri"/>
                <a:cs typeface="Calibri"/>
              </a:rPr>
              <a:t>anak</a:t>
            </a:r>
            <a:endParaRPr sz="4500" dirty="0">
              <a:latin typeface="Calibri"/>
              <a:cs typeface="Calibri"/>
            </a:endParaRPr>
          </a:p>
          <a:p>
            <a:pPr marL="613219" marR="85725">
              <a:lnSpc>
                <a:spcPts val="5400"/>
              </a:lnSpc>
              <a:spcBef>
                <a:spcPts val="35"/>
              </a:spcBef>
            </a:pPr>
            <a:r>
              <a:rPr sz="6750" b="1" spc="-339" baseline="1820" dirty="0">
                <a:latin typeface="Calibri"/>
                <a:cs typeface="Calibri"/>
              </a:rPr>
              <a:t>T</a:t>
            </a:r>
            <a:r>
              <a:rPr sz="6750" b="1" spc="0" baseline="1820" dirty="0">
                <a:latin typeface="Calibri"/>
                <a:cs typeface="Calibri"/>
              </a:rPr>
              <a:t>anıml</a:t>
            </a:r>
            <a:r>
              <a:rPr sz="6750" b="1" spc="-14" baseline="1820" dirty="0">
                <a:latin typeface="Calibri"/>
                <a:cs typeface="Calibri"/>
              </a:rPr>
              <a:t>a</a:t>
            </a:r>
            <a:r>
              <a:rPr sz="6750" b="1" spc="0" baseline="1820" dirty="0">
                <a:latin typeface="Calibri"/>
                <a:cs typeface="Calibri"/>
              </a:rPr>
              <a:t>r</a:t>
            </a:r>
            <a:endParaRPr sz="45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24648" y="3294506"/>
            <a:ext cx="664908" cy="5969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685"/>
              </a:lnSpc>
              <a:spcBef>
                <a:spcPts val="234"/>
              </a:spcBef>
            </a:pPr>
            <a:r>
              <a:rPr sz="6750" b="1" spc="-29" baseline="3034" dirty="0">
                <a:latin typeface="Calibri"/>
                <a:cs typeface="Calibri"/>
              </a:rPr>
              <a:t>v</a:t>
            </a:r>
            <a:r>
              <a:rPr sz="6750" b="1" spc="0" baseline="3034" dirty="0">
                <a:latin typeface="Calibri"/>
                <a:cs typeface="Calibri"/>
              </a:rPr>
              <a:t>e</a:t>
            </a:r>
            <a:endParaRPr sz="4500" dirty="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504936" y="6463538"/>
            <a:ext cx="125501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sz="1800" spc="0" baseline="2275" dirty="0">
                <a:solidFill>
                  <a:srgbClr val="888888"/>
                </a:solidFill>
                <a:latin typeface="Calibri"/>
                <a:cs typeface="Calibri"/>
              </a:rPr>
              <a:t>2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2875" y="1341501"/>
            <a:ext cx="8786876" cy="4868799"/>
          </a:xfrm>
          <a:custGeom>
            <a:avLst/>
            <a:gdLst/>
            <a:ahLst/>
            <a:cxnLst/>
            <a:rect l="l" t="t" r="r" b="b"/>
            <a:pathLst>
              <a:path w="8786876" h="4868799">
                <a:moveTo>
                  <a:pt x="0" y="811402"/>
                </a:moveTo>
                <a:lnTo>
                  <a:pt x="0" y="4057269"/>
                </a:lnTo>
                <a:lnTo>
                  <a:pt x="2690" y="4123828"/>
                </a:lnTo>
                <a:lnTo>
                  <a:pt x="10621" y="4188906"/>
                </a:lnTo>
                <a:lnTo>
                  <a:pt x="23584" y="4252293"/>
                </a:lnTo>
                <a:lnTo>
                  <a:pt x="41370" y="4313780"/>
                </a:lnTo>
                <a:lnTo>
                  <a:pt x="63771" y="4373158"/>
                </a:lnTo>
                <a:lnTo>
                  <a:pt x="90578" y="4430219"/>
                </a:lnTo>
                <a:lnTo>
                  <a:pt x="121581" y="4484754"/>
                </a:lnTo>
                <a:lnTo>
                  <a:pt x="156572" y="4536553"/>
                </a:lnTo>
                <a:lnTo>
                  <a:pt x="195342" y="4585409"/>
                </a:lnTo>
                <a:lnTo>
                  <a:pt x="237682" y="4631112"/>
                </a:lnTo>
                <a:lnTo>
                  <a:pt x="283383" y="4673453"/>
                </a:lnTo>
                <a:lnTo>
                  <a:pt x="332237" y="4712224"/>
                </a:lnTo>
                <a:lnTo>
                  <a:pt x="384034" y="4747216"/>
                </a:lnTo>
                <a:lnTo>
                  <a:pt x="438566" y="4778219"/>
                </a:lnTo>
                <a:lnTo>
                  <a:pt x="495624" y="4805026"/>
                </a:lnTo>
                <a:lnTo>
                  <a:pt x="554999" y="4827427"/>
                </a:lnTo>
                <a:lnTo>
                  <a:pt x="616482" y="4845214"/>
                </a:lnTo>
                <a:lnTo>
                  <a:pt x="679864" y="4858177"/>
                </a:lnTo>
                <a:lnTo>
                  <a:pt x="744937" y="4866108"/>
                </a:lnTo>
                <a:lnTo>
                  <a:pt x="811491" y="4868799"/>
                </a:lnTo>
                <a:lnTo>
                  <a:pt x="7975346" y="4868799"/>
                </a:lnTo>
                <a:lnTo>
                  <a:pt x="8041902" y="4866108"/>
                </a:lnTo>
                <a:lnTo>
                  <a:pt x="8106977" y="4858177"/>
                </a:lnTo>
                <a:lnTo>
                  <a:pt x="8170361" y="4845214"/>
                </a:lnTo>
                <a:lnTo>
                  <a:pt x="8231847" y="4827427"/>
                </a:lnTo>
                <a:lnTo>
                  <a:pt x="8291224" y="4805026"/>
                </a:lnTo>
                <a:lnTo>
                  <a:pt x="8348285" y="4778219"/>
                </a:lnTo>
                <a:lnTo>
                  <a:pt x="8402819" y="4747216"/>
                </a:lnTo>
                <a:lnTo>
                  <a:pt x="8454619" y="4712224"/>
                </a:lnTo>
                <a:lnTo>
                  <a:pt x="8503475" y="4673453"/>
                </a:lnTo>
                <a:lnTo>
                  <a:pt x="8549179" y="4631112"/>
                </a:lnTo>
                <a:lnTo>
                  <a:pt x="8591522" y="4585409"/>
                </a:lnTo>
                <a:lnTo>
                  <a:pt x="8630294" y="4536553"/>
                </a:lnTo>
                <a:lnTo>
                  <a:pt x="8665287" y="4484754"/>
                </a:lnTo>
                <a:lnTo>
                  <a:pt x="8696292" y="4430219"/>
                </a:lnTo>
                <a:lnTo>
                  <a:pt x="8723100" y="4373158"/>
                </a:lnTo>
                <a:lnTo>
                  <a:pt x="8745502" y="4313780"/>
                </a:lnTo>
                <a:lnTo>
                  <a:pt x="8763290" y="4252293"/>
                </a:lnTo>
                <a:lnTo>
                  <a:pt x="8776254" y="4188906"/>
                </a:lnTo>
                <a:lnTo>
                  <a:pt x="8784185" y="4123828"/>
                </a:lnTo>
                <a:lnTo>
                  <a:pt x="8786876" y="4057269"/>
                </a:lnTo>
                <a:lnTo>
                  <a:pt x="8786876" y="811402"/>
                </a:lnTo>
                <a:lnTo>
                  <a:pt x="8784185" y="744847"/>
                </a:lnTo>
                <a:lnTo>
                  <a:pt x="8776254" y="679775"/>
                </a:lnTo>
                <a:lnTo>
                  <a:pt x="8763290" y="616394"/>
                </a:lnTo>
                <a:lnTo>
                  <a:pt x="8745502" y="554914"/>
                </a:lnTo>
                <a:lnTo>
                  <a:pt x="8723100" y="495544"/>
                </a:lnTo>
                <a:lnTo>
                  <a:pt x="8696292" y="438491"/>
                </a:lnTo>
                <a:lnTo>
                  <a:pt x="8665287" y="383965"/>
                </a:lnTo>
                <a:lnTo>
                  <a:pt x="8630294" y="332174"/>
                </a:lnTo>
                <a:lnTo>
                  <a:pt x="8591522" y="283327"/>
                </a:lnTo>
                <a:lnTo>
                  <a:pt x="8549179" y="237632"/>
                </a:lnTo>
                <a:lnTo>
                  <a:pt x="8503475" y="195299"/>
                </a:lnTo>
                <a:lnTo>
                  <a:pt x="8454619" y="156537"/>
                </a:lnTo>
                <a:lnTo>
                  <a:pt x="8402819" y="121553"/>
                </a:lnTo>
                <a:lnTo>
                  <a:pt x="8348285" y="90556"/>
                </a:lnTo>
                <a:lnTo>
                  <a:pt x="8291224" y="63755"/>
                </a:lnTo>
                <a:lnTo>
                  <a:pt x="8231847" y="41360"/>
                </a:lnTo>
                <a:lnTo>
                  <a:pt x="8170361" y="23578"/>
                </a:lnTo>
                <a:lnTo>
                  <a:pt x="8106977" y="10618"/>
                </a:lnTo>
                <a:lnTo>
                  <a:pt x="8041902" y="2689"/>
                </a:lnTo>
                <a:lnTo>
                  <a:pt x="7975346" y="0"/>
                </a:lnTo>
                <a:lnTo>
                  <a:pt x="811491" y="0"/>
                </a:lnTo>
                <a:lnTo>
                  <a:pt x="744937" y="2689"/>
                </a:lnTo>
                <a:lnTo>
                  <a:pt x="679864" y="10618"/>
                </a:lnTo>
                <a:lnTo>
                  <a:pt x="616482" y="23578"/>
                </a:lnTo>
                <a:lnTo>
                  <a:pt x="554999" y="41360"/>
                </a:lnTo>
                <a:lnTo>
                  <a:pt x="495624" y="63755"/>
                </a:lnTo>
                <a:lnTo>
                  <a:pt x="438566" y="90556"/>
                </a:lnTo>
                <a:lnTo>
                  <a:pt x="384034" y="121553"/>
                </a:lnTo>
                <a:lnTo>
                  <a:pt x="332237" y="156537"/>
                </a:lnTo>
                <a:lnTo>
                  <a:pt x="283383" y="195299"/>
                </a:lnTo>
                <a:lnTo>
                  <a:pt x="237682" y="237632"/>
                </a:lnTo>
                <a:lnTo>
                  <a:pt x="195342" y="283327"/>
                </a:lnTo>
                <a:lnTo>
                  <a:pt x="156572" y="332174"/>
                </a:lnTo>
                <a:lnTo>
                  <a:pt x="121581" y="383965"/>
                </a:lnTo>
                <a:lnTo>
                  <a:pt x="90578" y="438491"/>
                </a:lnTo>
                <a:lnTo>
                  <a:pt x="63771" y="495544"/>
                </a:lnTo>
                <a:lnTo>
                  <a:pt x="41370" y="554914"/>
                </a:lnTo>
                <a:lnTo>
                  <a:pt x="23584" y="616394"/>
                </a:lnTo>
                <a:lnTo>
                  <a:pt x="10621" y="679775"/>
                </a:lnTo>
                <a:lnTo>
                  <a:pt x="2690" y="744847"/>
                </a:lnTo>
                <a:lnTo>
                  <a:pt x="0" y="8114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2875" y="1341501"/>
            <a:ext cx="8786876" cy="4868799"/>
          </a:xfrm>
          <a:custGeom>
            <a:avLst/>
            <a:gdLst/>
            <a:ahLst/>
            <a:cxnLst/>
            <a:rect l="l" t="t" r="r" b="b"/>
            <a:pathLst>
              <a:path w="8786876" h="4868799">
                <a:moveTo>
                  <a:pt x="0" y="811402"/>
                </a:moveTo>
                <a:lnTo>
                  <a:pt x="2690" y="744847"/>
                </a:lnTo>
                <a:lnTo>
                  <a:pt x="10621" y="679775"/>
                </a:lnTo>
                <a:lnTo>
                  <a:pt x="23584" y="616394"/>
                </a:lnTo>
                <a:lnTo>
                  <a:pt x="41370" y="554914"/>
                </a:lnTo>
                <a:lnTo>
                  <a:pt x="63771" y="495544"/>
                </a:lnTo>
                <a:lnTo>
                  <a:pt x="90578" y="438491"/>
                </a:lnTo>
                <a:lnTo>
                  <a:pt x="121581" y="383965"/>
                </a:lnTo>
                <a:lnTo>
                  <a:pt x="156572" y="332174"/>
                </a:lnTo>
                <a:lnTo>
                  <a:pt x="195342" y="283327"/>
                </a:lnTo>
                <a:lnTo>
                  <a:pt x="237682" y="237632"/>
                </a:lnTo>
                <a:lnTo>
                  <a:pt x="283383" y="195299"/>
                </a:lnTo>
                <a:lnTo>
                  <a:pt x="332237" y="156537"/>
                </a:lnTo>
                <a:lnTo>
                  <a:pt x="384034" y="121553"/>
                </a:lnTo>
                <a:lnTo>
                  <a:pt x="438566" y="90556"/>
                </a:lnTo>
                <a:lnTo>
                  <a:pt x="495624" y="63755"/>
                </a:lnTo>
                <a:lnTo>
                  <a:pt x="554999" y="41360"/>
                </a:lnTo>
                <a:lnTo>
                  <a:pt x="616482" y="23578"/>
                </a:lnTo>
                <a:lnTo>
                  <a:pt x="679864" y="10618"/>
                </a:lnTo>
                <a:lnTo>
                  <a:pt x="744937" y="2689"/>
                </a:lnTo>
                <a:lnTo>
                  <a:pt x="811491" y="0"/>
                </a:lnTo>
                <a:lnTo>
                  <a:pt x="7975346" y="0"/>
                </a:lnTo>
                <a:lnTo>
                  <a:pt x="8041902" y="2689"/>
                </a:lnTo>
                <a:lnTo>
                  <a:pt x="8106977" y="10618"/>
                </a:lnTo>
                <a:lnTo>
                  <a:pt x="8170361" y="23578"/>
                </a:lnTo>
                <a:lnTo>
                  <a:pt x="8231847" y="41360"/>
                </a:lnTo>
                <a:lnTo>
                  <a:pt x="8291224" y="63755"/>
                </a:lnTo>
                <a:lnTo>
                  <a:pt x="8348285" y="90556"/>
                </a:lnTo>
                <a:lnTo>
                  <a:pt x="8402819" y="121553"/>
                </a:lnTo>
                <a:lnTo>
                  <a:pt x="8454619" y="156537"/>
                </a:lnTo>
                <a:lnTo>
                  <a:pt x="8503475" y="195299"/>
                </a:lnTo>
                <a:lnTo>
                  <a:pt x="8549179" y="237632"/>
                </a:lnTo>
                <a:lnTo>
                  <a:pt x="8591522" y="283327"/>
                </a:lnTo>
                <a:lnTo>
                  <a:pt x="8630294" y="332174"/>
                </a:lnTo>
                <a:lnTo>
                  <a:pt x="8665287" y="383965"/>
                </a:lnTo>
                <a:lnTo>
                  <a:pt x="8696292" y="438491"/>
                </a:lnTo>
                <a:lnTo>
                  <a:pt x="8723100" y="495544"/>
                </a:lnTo>
                <a:lnTo>
                  <a:pt x="8745502" y="554914"/>
                </a:lnTo>
                <a:lnTo>
                  <a:pt x="8763290" y="616394"/>
                </a:lnTo>
                <a:lnTo>
                  <a:pt x="8776254" y="679775"/>
                </a:lnTo>
                <a:lnTo>
                  <a:pt x="8784185" y="744847"/>
                </a:lnTo>
                <a:lnTo>
                  <a:pt x="8786876" y="811402"/>
                </a:lnTo>
                <a:lnTo>
                  <a:pt x="8786876" y="4057269"/>
                </a:lnTo>
                <a:lnTo>
                  <a:pt x="8784185" y="4123828"/>
                </a:lnTo>
                <a:lnTo>
                  <a:pt x="8776254" y="4188906"/>
                </a:lnTo>
                <a:lnTo>
                  <a:pt x="8763290" y="4252293"/>
                </a:lnTo>
                <a:lnTo>
                  <a:pt x="8745502" y="4313780"/>
                </a:lnTo>
                <a:lnTo>
                  <a:pt x="8723100" y="4373158"/>
                </a:lnTo>
                <a:lnTo>
                  <a:pt x="8696292" y="4430219"/>
                </a:lnTo>
                <a:lnTo>
                  <a:pt x="8665287" y="4484754"/>
                </a:lnTo>
                <a:lnTo>
                  <a:pt x="8630294" y="4536553"/>
                </a:lnTo>
                <a:lnTo>
                  <a:pt x="8591522" y="4585409"/>
                </a:lnTo>
                <a:lnTo>
                  <a:pt x="8549179" y="4631112"/>
                </a:lnTo>
                <a:lnTo>
                  <a:pt x="8503475" y="4673453"/>
                </a:lnTo>
                <a:lnTo>
                  <a:pt x="8454619" y="4712224"/>
                </a:lnTo>
                <a:lnTo>
                  <a:pt x="8402819" y="4747216"/>
                </a:lnTo>
                <a:lnTo>
                  <a:pt x="8348285" y="4778219"/>
                </a:lnTo>
                <a:lnTo>
                  <a:pt x="8291224" y="4805026"/>
                </a:lnTo>
                <a:lnTo>
                  <a:pt x="8231847" y="4827427"/>
                </a:lnTo>
                <a:lnTo>
                  <a:pt x="8170361" y="4845214"/>
                </a:lnTo>
                <a:lnTo>
                  <a:pt x="8106977" y="4858177"/>
                </a:lnTo>
                <a:lnTo>
                  <a:pt x="8041902" y="4866108"/>
                </a:lnTo>
                <a:lnTo>
                  <a:pt x="7975346" y="4868799"/>
                </a:lnTo>
                <a:lnTo>
                  <a:pt x="811491" y="4868799"/>
                </a:lnTo>
                <a:lnTo>
                  <a:pt x="744937" y="4866108"/>
                </a:lnTo>
                <a:lnTo>
                  <a:pt x="679864" y="4858177"/>
                </a:lnTo>
                <a:lnTo>
                  <a:pt x="616482" y="4845214"/>
                </a:lnTo>
                <a:lnTo>
                  <a:pt x="554999" y="4827427"/>
                </a:lnTo>
                <a:lnTo>
                  <a:pt x="495624" y="4805026"/>
                </a:lnTo>
                <a:lnTo>
                  <a:pt x="438566" y="4778219"/>
                </a:lnTo>
                <a:lnTo>
                  <a:pt x="384034" y="4747216"/>
                </a:lnTo>
                <a:lnTo>
                  <a:pt x="332237" y="4712224"/>
                </a:lnTo>
                <a:lnTo>
                  <a:pt x="283383" y="4673453"/>
                </a:lnTo>
                <a:lnTo>
                  <a:pt x="237682" y="4631112"/>
                </a:lnTo>
                <a:lnTo>
                  <a:pt x="195342" y="4585409"/>
                </a:lnTo>
                <a:lnTo>
                  <a:pt x="156572" y="4536553"/>
                </a:lnTo>
                <a:lnTo>
                  <a:pt x="121581" y="4484754"/>
                </a:lnTo>
                <a:lnTo>
                  <a:pt x="90578" y="4430219"/>
                </a:lnTo>
                <a:lnTo>
                  <a:pt x="63771" y="4373158"/>
                </a:lnTo>
                <a:lnTo>
                  <a:pt x="41370" y="4313780"/>
                </a:lnTo>
                <a:lnTo>
                  <a:pt x="23584" y="4252293"/>
                </a:lnTo>
                <a:lnTo>
                  <a:pt x="10621" y="4188906"/>
                </a:lnTo>
                <a:lnTo>
                  <a:pt x="2690" y="4123828"/>
                </a:lnTo>
                <a:lnTo>
                  <a:pt x="0" y="4057269"/>
                </a:lnTo>
                <a:lnTo>
                  <a:pt x="0" y="811402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541524" y="312585"/>
            <a:ext cx="504222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Risk Değerl</a:t>
            </a:r>
            <a:r>
              <a:rPr sz="28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ndirme</a:t>
            </a:r>
            <a:r>
              <a:rPr sz="2800" b="1" spc="-1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Yönetmeliği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9231" y="1706689"/>
            <a:ext cx="7824469" cy="37360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69620" marR="57150">
              <a:lnSpc>
                <a:spcPts val="4175"/>
              </a:lnSpc>
              <a:spcBef>
                <a:spcPts val="208"/>
              </a:spcBef>
            </a:pPr>
            <a:r>
              <a:rPr sz="6000" b="1" spc="0" baseline="3413" dirty="0">
                <a:latin typeface="Calibri"/>
                <a:cs typeface="Calibri"/>
              </a:rPr>
              <a:t>Risklerin</a:t>
            </a:r>
            <a:r>
              <a:rPr sz="6000" b="1" spc="14" baseline="3413" dirty="0">
                <a:latin typeface="Calibri"/>
                <a:cs typeface="Calibri"/>
              </a:rPr>
              <a:t> </a:t>
            </a:r>
            <a:r>
              <a:rPr sz="6000" b="1" spc="0" baseline="3413" dirty="0">
                <a:latin typeface="Calibri"/>
                <a:cs typeface="Calibri"/>
              </a:rPr>
              <a:t>belirlenm</a:t>
            </a:r>
            <a:r>
              <a:rPr sz="6000" b="1" spc="4" baseline="3413" dirty="0">
                <a:latin typeface="Calibri"/>
                <a:cs typeface="Calibri"/>
              </a:rPr>
              <a:t>e</a:t>
            </a:r>
            <a:r>
              <a:rPr sz="6000" b="1" spc="0" baseline="3413" dirty="0">
                <a:latin typeface="Calibri"/>
                <a:cs typeface="Calibri"/>
              </a:rPr>
              <a:t>si </a:t>
            </a:r>
            <a:r>
              <a:rPr sz="6000" b="1" spc="-34" baseline="3413" dirty="0">
                <a:latin typeface="Calibri"/>
                <a:cs typeface="Calibri"/>
              </a:rPr>
              <a:t>v</a:t>
            </a:r>
            <a:r>
              <a:rPr sz="6000" b="1" spc="0" baseline="3413" dirty="0">
                <a:latin typeface="Calibri"/>
                <a:cs typeface="Calibri"/>
              </a:rPr>
              <a:t>e</a:t>
            </a:r>
            <a:r>
              <a:rPr sz="6000" b="1" spc="-19" baseline="3413" dirty="0">
                <a:latin typeface="Calibri"/>
                <a:cs typeface="Calibri"/>
              </a:rPr>
              <a:t> </a:t>
            </a:r>
            <a:r>
              <a:rPr sz="6000" b="1" spc="0" baseline="3413" dirty="0">
                <a:latin typeface="Calibri"/>
                <a:cs typeface="Calibri"/>
              </a:rPr>
              <a:t>analizi</a:t>
            </a:r>
            <a:endParaRPr sz="4000">
              <a:latin typeface="Calibri"/>
              <a:cs typeface="Calibri"/>
            </a:endParaRPr>
          </a:p>
          <a:p>
            <a:pPr marL="12700" marR="57150">
              <a:lnSpc>
                <a:spcPts val="3595"/>
              </a:lnSpc>
            </a:pPr>
            <a:r>
              <a:rPr sz="4500" b="1" spc="0" baseline="1820" dirty="0">
                <a:latin typeface="Calibri"/>
                <a:cs typeface="Calibri"/>
              </a:rPr>
              <a:t>MADDE</a:t>
            </a:r>
            <a:r>
              <a:rPr sz="4500" b="1" spc="-9" baseline="1820" dirty="0">
                <a:latin typeface="Calibri"/>
                <a:cs typeface="Calibri"/>
              </a:rPr>
              <a:t> </a:t>
            </a:r>
            <a:r>
              <a:rPr sz="4500" b="1" spc="0" baseline="1820" dirty="0">
                <a:latin typeface="Calibri"/>
                <a:cs typeface="Calibri"/>
              </a:rPr>
              <a:t>9 – (1) </a:t>
            </a:r>
            <a:r>
              <a:rPr sz="4500" spc="-259" baseline="1820" dirty="0">
                <a:latin typeface="Calibri"/>
                <a:cs typeface="Calibri"/>
              </a:rPr>
              <a:t>T</a:t>
            </a:r>
            <a:r>
              <a:rPr sz="4500" spc="0" baseline="1820" dirty="0">
                <a:latin typeface="Calibri"/>
                <a:cs typeface="Calibri"/>
              </a:rPr>
              <a:t>espit</a:t>
            </a:r>
            <a:r>
              <a:rPr sz="4500" spc="-14" baseline="1820" dirty="0">
                <a:latin typeface="Calibri"/>
                <a:cs typeface="Calibri"/>
              </a:rPr>
              <a:t> </a:t>
            </a:r>
            <a:r>
              <a:rPr sz="4500" spc="0" baseline="1820" dirty="0">
                <a:latin typeface="Calibri"/>
                <a:cs typeface="Calibri"/>
              </a:rPr>
              <a:t>edilmiş</a:t>
            </a:r>
            <a:r>
              <a:rPr sz="4500" spc="-14" baseline="1820" dirty="0">
                <a:latin typeface="Calibri"/>
                <a:cs typeface="Calibri"/>
              </a:rPr>
              <a:t> </a:t>
            </a:r>
            <a:r>
              <a:rPr sz="4500" spc="0" baseline="1820" dirty="0">
                <a:latin typeface="Calibri"/>
                <a:cs typeface="Calibri"/>
              </a:rPr>
              <a:t>olan </a:t>
            </a:r>
            <a:r>
              <a:rPr sz="4500" spc="-29" baseline="1820" dirty="0">
                <a:latin typeface="Calibri"/>
                <a:cs typeface="Calibri"/>
              </a:rPr>
              <a:t>t</a:t>
            </a:r>
            <a:r>
              <a:rPr sz="4500" spc="0" baseline="1820" dirty="0">
                <a:latin typeface="Calibri"/>
                <a:cs typeface="Calibri"/>
              </a:rPr>
              <a:t>ehli</a:t>
            </a:r>
            <a:r>
              <a:rPr sz="4500" spc="-94" baseline="1820" dirty="0">
                <a:latin typeface="Calibri"/>
                <a:cs typeface="Calibri"/>
              </a:rPr>
              <a:t>k</a:t>
            </a:r>
            <a:r>
              <a:rPr sz="4500" spc="0" baseline="1820" dirty="0">
                <a:latin typeface="Calibri"/>
                <a:cs typeface="Calibri"/>
              </a:rPr>
              <a:t>e</a:t>
            </a:r>
            <a:r>
              <a:rPr sz="4500" spc="-9" baseline="1820" dirty="0">
                <a:latin typeface="Calibri"/>
                <a:cs typeface="Calibri"/>
              </a:rPr>
              <a:t>l</a:t>
            </a:r>
            <a:r>
              <a:rPr sz="4500" spc="0" baseline="1820" dirty="0">
                <a:latin typeface="Calibri"/>
                <a:cs typeface="Calibri"/>
              </a:rPr>
              <a:t>e</a:t>
            </a:r>
            <a:r>
              <a:rPr sz="4500" spc="-9" baseline="1820" dirty="0">
                <a:latin typeface="Calibri"/>
                <a:cs typeface="Calibri"/>
              </a:rPr>
              <a:t>r</a:t>
            </a:r>
            <a:r>
              <a:rPr sz="4500" spc="0" baseline="1820" dirty="0">
                <a:latin typeface="Calibri"/>
                <a:cs typeface="Calibri"/>
              </a:rPr>
              <a:t>in</a:t>
            </a:r>
            <a:r>
              <a:rPr sz="4500" spc="-14" baseline="1820" dirty="0">
                <a:latin typeface="Calibri"/>
                <a:cs typeface="Calibri"/>
              </a:rPr>
              <a:t> </a:t>
            </a:r>
            <a:r>
              <a:rPr sz="4500" spc="0" baseline="1820" dirty="0">
                <a:latin typeface="Calibri"/>
                <a:cs typeface="Calibri"/>
              </a:rPr>
              <a:t>her</a:t>
            </a:r>
            <a:endParaRPr sz="3000">
              <a:latin typeface="Calibri"/>
              <a:cs typeface="Calibri"/>
            </a:endParaRPr>
          </a:p>
          <a:p>
            <a:pPr marL="12700" marR="57150">
              <a:lnSpc>
                <a:spcPts val="3600"/>
              </a:lnSpc>
              <a:spcBef>
                <a:spcPts val="0"/>
              </a:spcBef>
            </a:pPr>
            <a:r>
              <a:rPr sz="4500" spc="0" baseline="1820" dirty="0">
                <a:latin typeface="Calibri"/>
                <a:cs typeface="Calibri"/>
              </a:rPr>
              <a:t>biri </a:t>
            </a:r>
            <a:r>
              <a:rPr sz="4500" spc="-54" baseline="1820" dirty="0">
                <a:latin typeface="Calibri"/>
                <a:cs typeface="Calibri"/>
              </a:rPr>
              <a:t>a</a:t>
            </a:r>
            <a:r>
              <a:rPr sz="4500" spc="0" baseline="1820" dirty="0">
                <a:latin typeface="Calibri"/>
                <a:cs typeface="Calibri"/>
              </a:rPr>
              <a:t>yrı </a:t>
            </a:r>
            <a:r>
              <a:rPr sz="4500" spc="-50" baseline="1820" dirty="0">
                <a:latin typeface="Calibri"/>
                <a:cs typeface="Calibri"/>
              </a:rPr>
              <a:t>a</a:t>
            </a:r>
            <a:r>
              <a:rPr sz="4500" spc="0" baseline="1820" dirty="0">
                <a:latin typeface="Calibri"/>
                <a:cs typeface="Calibri"/>
              </a:rPr>
              <a:t>yrı dik</a:t>
            </a:r>
            <a:r>
              <a:rPr sz="4500" spc="-64" baseline="1820" dirty="0">
                <a:latin typeface="Calibri"/>
                <a:cs typeface="Calibri"/>
              </a:rPr>
              <a:t>k</a:t>
            </a:r>
            <a:r>
              <a:rPr sz="4500" spc="-25" baseline="1820" dirty="0">
                <a:latin typeface="Calibri"/>
                <a:cs typeface="Calibri"/>
              </a:rPr>
              <a:t>a</a:t>
            </a:r>
            <a:r>
              <a:rPr sz="4500" spc="-34" baseline="1820" dirty="0">
                <a:latin typeface="Calibri"/>
                <a:cs typeface="Calibri"/>
              </a:rPr>
              <a:t>t</a:t>
            </a:r>
            <a:r>
              <a:rPr sz="4500" spc="0" baseline="1820" dirty="0">
                <a:latin typeface="Calibri"/>
                <a:cs typeface="Calibri"/>
              </a:rPr>
              <a:t>e</a:t>
            </a:r>
            <a:r>
              <a:rPr sz="4500" spc="-9" baseline="1820" dirty="0">
                <a:latin typeface="Calibri"/>
                <a:cs typeface="Calibri"/>
              </a:rPr>
              <a:t> </a:t>
            </a:r>
            <a:r>
              <a:rPr sz="4500" spc="0" baseline="1820" dirty="0">
                <a:latin typeface="Calibri"/>
                <a:cs typeface="Calibri"/>
              </a:rPr>
              <a:t>alın</a:t>
            </a:r>
            <a:r>
              <a:rPr sz="4500" spc="4" baseline="1820" dirty="0">
                <a:latin typeface="Calibri"/>
                <a:cs typeface="Calibri"/>
              </a:rPr>
              <a:t>a</a:t>
            </a:r>
            <a:r>
              <a:rPr sz="4500" spc="-64" baseline="1820" dirty="0">
                <a:latin typeface="Calibri"/>
                <a:cs typeface="Calibri"/>
              </a:rPr>
              <a:t>r</a:t>
            </a:r>
            <a:r>
              <a:rPr sz="4500" spc="0" baseline="1820" dirty="0">
                <a:latin typeface="Calibri"/>
                <a:cs typeface="Calibri"/>
              </a:rPr>
              <a:t>ak</a:t>
            </a:r>
            <a:r>
              <a:rPr sz="4500" spc="-19" baseline="1820" dirty="0">
                <a:latin typeface="Calibri"/>
                <a:cs typeface="Calibri"/>
              </a:rPr>
              <a:t> </a:t>
            </a:r>
            <a:r>
              <a:rPr sz="4500" spc="0" baseline="1820" dirty="0">
                <a:latin typeface="Calibri"/>
                <a:cs typeface="Calibri"/>
              </a:rPr>
              <a:t>bu </a:t>
            </a:r>
            <a:r>
              <a:rPr sz="4500" spc="-34" baseline="1820" dirty="0">
                <a:latin typeface="Calibri"/>
                <a:cs typeface="Calibri"/>
              </a:rPr>
              <a:t>t</a:t>
            </a:r>
            <a:r>
              <a:rPr sz="4500" spc="0" baseline="1820" dirty="0">
                <a:latin typeface="Calibri"/>
                <a:cs typeface="Calibri"/>
              </a:rPr>
              <a:t>ehli</a:t>
            </a:r>
            <a:r>
              <a:rPr sz="4500" spc="-94" baseline="1820" dirty="0">
                <a:latin typeface="Calibri"/>
                <a:cs typeface="Calibri"/>
              </a:rPr>
              <a:t>k</a:t>
            </a:r>
            <a:r>
              <a:rPr sz="4500" spc="0" baseline="1820" dirty="0">
                <a:latin typeface="Calibri"/>
                <a:cs typeface="Calibri"/>
              </a:rPr>
              <a:t>e</a:t>
            </a:r>
            <a:r>
              <a:rPr sz="4500" spc="-9" baseline="1820" dirty="0">
                <a:latin typeface="Calibri"/>
                <a:cs typeface="Calibri"/>
              </a:rPr>
              <a:t>l</a:t>
            </a:r>
            <a:r>
              <a:rPr sz="4500" spc="0" baseline="1820" dirty="0">
                <a:latin typeface="Calibri"/>
                <a:cs typeface="Calibri"/>
              </a:rPr>
              <a:t>e</a:t>
            </a:r>
            <a:r>
              <a:rPr sz="4500" spc="-50" baseline="1820" dirty="0">
                <a:latin typeface="Calibri"/>
                <a:cs typeface="Calibri"/>
              </a:rPr>
              <a:t>r</a:t>
            </a:r>
            <a:r>
              <a:rPr sz="4500" spc="0" baseline="1820" dirty="0">
                <a:latin typeface="Calibri"/>
                <a:cs typeface="Calibri"/>
              </a:rPr>
              <a:t>den</a:t>
            </a:r>
            <a:endParaRPr sz="3000">
              <a:latin typeface="Calibri"/>
              <a:cs typeface="Calibri"/>
            </a:endParaRPr>
          </a:p>
          <a:p>
            <a:pPr marL="12700" marR="57150">
              <a:lnSpc>
                <a:spcPts val="3600"/>
              </a:lnSpc>
            </a:pPr>
            <a:r>
              <a:rPr sz="4500" spc="-54" baseline="1820" dirty="0">
                <a:latin typeface="Calibri"/>
                <a:cs typeface="Calibri"/>
              </a:rPr>
              <a:t>k</a:t>
            </a:r>
            <a:r>
              <a:rPr sz="4500" spc="-50" baseline="1820" dirty="0">
                <a:latin typeface="Calibri"/>
                <a:cs typeface="Calibri"/>
              </a:rPr>
              <a:t>a</a:t>
            </a:r>
            <a:r>
              <a:rPr sz="4500" spc="0" baseline="1820" dirty="0">
                <a:latin typeface="Calibri"/>
                <a:cs typeface="Calibri"/>
              </a:rPr>
              <a:t>ynaklan</a:t>
            </a:r>
            <a:r>
              <a:rPr sz="4500" spc="4" baseline="1820" dirty="0">
                <a:latin typeface="Calibri"/>
                <a:cs typeface="Calibri"/>
              </a:rPr>
              <a:t>a</a:t>
            </a:r>
            <a:r>
              <a:rPr sz="4500" spc="0" baseline="1820" dirty="0">
                <a:latin typeface="Calibri"/>
                <a:cs typeface="Calibri"/>
              </a:rPr>
              <a:t>bile</a:t>
            </a:r>
            <a:r>
              <a:rPr sz="4500" spc="-9" baseline="1820" dirty="0">
                <a:latin typeface="Calibri"/>
                <a:cs typeface="Calibri"/>
              </a:rPr>
              <a:t>c</a:t>
            </a:r>
            <a:r>
              <a:rPr sz="4500" spc="0" baseline="1820" dirty="0">
                <a:latin typeface="Calibri"/>
                <a:cs typeface="Calibri"/>
              </a:rPr>
              <a:t>ek</a:t>
            </a:r>
            <a:r>
              <a:rPr sz="4500" spc="-24" baseline="1820" dirty="0">
                <a:latin typeface="Calibri"/>
                <a:cs typeface="Calibri"/>
              </a:rPr>
              <a:t> </a:t>
            </a:r>
            <a:r>
              <a:rPr sz="4500" spc="0" baseline="1820" dirty="0">
                <a:latin typeface="Calibri"/>
                <a:cs typeface="Calibri"/>
              </a:rPr>
              <a:t>risklerin</a:t>
            </a:r>
            <a:r>
              <a:rPr sz="4500" spc="-14" baseline="1820" dirty="0">
                <a:latin typeface="Calibri"/>
                <a:cs typeface="Calibri"/>
              </a:rPr>
              <a:t> </a:t>
            </a:r>
            <a:r>
              <a:rPr sz="4500" spc="0" baseline="1820" dirty="0">
                <a:latin typeface="Calibri"/>
                <a:cs typeface="Calibri"/>
              </a:rPr>
              <a:t>ha</a:t>
            </a:r>
            <a:r>
              <a:rPr sz="4500" spc="4" baseline="1820" dirty="0">
                <a:latin typeface="Calibri"/>
                <a:cs typeface="Calibri"/>
              </a:rPr>
              <a:t>n</a:t>
            </a:r>
            <a:r>
              <a:rPr sz="4500" spc="0" baseline="1820" dirty="0">
                <a:latin typeface="Calibri"/>
                <a:cs typeface="Calibri"/>
              </a:rPr>
              <a:t>gi sı</a:t>
            </a:r>
            <a:r>
              <a:rPr sz="4500" spc="-9" baseline="1820" dirty="0">
                <a:latin typeface="Calibri"/>
                <a:cs typeface="Calibri"/>
              </a:rPr>
              <a:t>k</a:t>
            </a:r>
            <a:r>
              <a:rPr sz="4500" spc="0" baseline="1820" dirty="0">
                <a:latin typeface="Calibri"/>
                <a:cs typeface="Calibri"/>
              </a:rPr>
              <a:t>lı</a:t>
            </a:r>
            <a:r>
              <a:rPr sz="4500" spc="-14" baseline="1820" dirty="0">
                <a:latin typeface="Calibri"/>
                <a:cs typeface="Calibri"/>
              </a:rPr>
              <a:t>k</a:t>
            </a:r>
            <a:r>
              <a:rPr sz="4500" spc="-39" baseline="1820" dirty="0">
                <a:latin typeface="Calibri"/>
                <a:cs typeface="Calibri"/>
              </a:rPr>
              <a:t>t</a:t>
            </a:r>
            <a:r>
              <a:rPr sz="4500" spc="0" baseline="1820" dirty="0">
                <a:latin typeface="Calibri"/>
                <a:cs typeface="Calibri"/>
              </a:rPr>
              <a:t>a</a:t>
            </a:r>
            <a:endParaRPr sz="3000">
              <a:latin typeface="Calibri"/>
              <a:cs typeface="Calibri"/>
            </a:endParaRPr>
          </a:p>
          <a:p>
            <a:pPr marL="12700">
              <a:lnSpc>
                <a:spcPts val="3600"/>
              </a:lnSpc>
            </a:pPr>
            <a:r>
              <a:rPr sz="4500" spc="0" baseline="1820" dirty="0">
                <a:latin typeface="Calibri"/>
                <a:cs typeface="Calibri"/>
              </a:rPr>
              <a:t>oluş</a:t>
            </a:r>
            <a:r>
              <a:rPr sz="4500" spc="9" baseline="1820" dirty="0">
                <a:latin typeface="Calibri"/>
                <a:cs typeface="Calibri"/>
              </a:rPr>
              <a:t>a</a:t>
            </a:r>
            <a:r>
              <a:rPr sz="4500" spc="0" baseline="1820" dirty="0">
                <a:latin typeface="Calibri"/>
                <a:cs typeface="Calibri"/>
              </a:rPr>
              <a:t>bilec</a:t>
            </a:r>
            <a:r>
              <a:rPr sz="4500" spc="-9" baseline="1820" dirty="0">
                <a:latin typeface="Calibri"/>
                <a:cs typeface="Calibri"/>
              </a:rPr>
              <a:t>e</a:t>
            </a:r>
            <a:r>
              <a:rPr sz="4500" spc="0" baseline="1820" dirty="0">
                <a:latin typeface="Calibri"/>
                <a:cs typeface="Calibri"/>
              </a:rPr>
              <a:t>ği</a:t>
            </a:r>
            <a:r>
              <a:rPr sz="4500" spc="-19" baseline="1820" dirty="0">
                <a:latin typeface="Calibri"/>
                <a:cs typeface="Calibri"/>
              </a:rPr>
              <a:t> </a:t>
            </a:r>
            <a:r>
              <a:rPr sz="4500" spc="0" baseline="1820" dirty="0">
                <a:latin typeface="Calibri"/>
                <a:cs typeface="Calibri"/>
              </a:rPr>
              <a:t>ile</a:t>
            </a:r>
            <a:r>
              <a:rPr sz="4500" spc="-19" baseline="1820" dirty="0">
                <a:latin typeface="Calibri"/>
                <a:cs typeface="Calibri"/>
              </a:rPr>
              <a:t> </a:t>
            </a:r>
            <a:r>
              <a:rPr sz="4500" spc="0" baseline="1820" dirty="0">
                <a:latin typeface="Calibri"/>
                <a:cs typeface="Calibri"/>
              </a:rPr>
              <a:t>bu riskle</a:t>
            </a:r>
            <a:r>
              <a:rPr sz="4500" spc="-50" baseline="1820" dirty="0">
                <a:latin typeface="Calibri"/>
                <a:cs typeface="Calibri"/>
              </a:rPr>
              <a:t>r</a:t>
            </a:r>
            <a:r>
              <a:rPr sz="4500" spc="0" baseline="1820" dirty="0">
                <a:latin typeface="Calibri"/>
                <a:cs typeface="Calibri"/>
              </a:rPr>
              <a:t>den</a:t>
            </a:r>
            <a:r>
              <a:rPr sz="4500" spc="-9" baseline="1820" dirty="0">
                <a:latin typeface="Calibri"/>
                <a:cs typeface="Calibri"/>
              </a:rPr>
              <a:t> </a:t>
            </a:r>
            <a:r>
              <a:rPr sz="4500" spc="0" baseline="1820" dirty="0">
                <a:latin typeface="Calibri"/>
                <a:cs typeface="Calibri"/>
              </a:rPr>
              <a:t>kimlerin,</a:t>
            </a:r>
            <a:r>
              <a:rPr sz="4500" spc="-9" baseline="1820" dirty="0">
                <a:latin typeface="Calibri"/>
                <a:cs typeface="Calibri"/>
              </a:rPr>
              <a:t> </a:t>
            </a:r>
            <a:r>
              <a:rPr sz="4500" spc="0" baseline="1820" dirty="0">
                <a:latin typeface="Calibri"/>
                <a:cs typeface="Calibri"/>
              </a:rPr>
              <a:t>nelerin,</a:t>
            </a:r>
            <a:r>
              <a:rPr sz="4500" spc="-19" baseline="1820" dirty="0">
                <a:latin typeface="Calibri"/>
                <a:cs typeface="Calibri"/>
              </a:rPr>
              <a:t> </a:t>
            </a:r>
            <a:r>
              <a:rPr sz="4500" spc="0" baseline="1820" dirty="0">
                <a:latin typeface="Calibri"/>
                <a:cs typeface="Calibri"/>
              </a:rPr>
              <a:t>ne</a:t>
            </a:r>
            <a:endParaRPr sz="3000">
              <a:latin typeface="Calibri"/>
              <a:cs typeface="Calibri"/>
            </a:endParaRPr>
          </a:p>
          <a:p>
            <a:pPr marL="12700" marR="57150">
              <a:lnSpc>
                <a:spcPts val="3600"/>
              </a:lnSpc>
            </a:pPr>
            <a:r>
              <a:rPr sz="4500" spc="0" baseline="1820" dirty="0">
                <a:latin typeface="Calibri"/>
                <a:cs typeface="Calibri"/>
              </a:rPr>
              <a:t>şekilde</a:t>
            </a:r>
            <a:r>
              <a:rPr sz="4500" spc="-24" baseline="1820" dirty="0">
                <a:latin typeface="Calibri"/>
                <a:cs typeface="Calibri"/>
              </a:rPr>
              <a:t> </a:t>
            </a:r>
            <a:r>
              <a:rPr sz="4500" spc="-29" baseline="1820" dirty="0">
                <a:latin typeface="Calibri"/>
                <a:cs typeface="Calibri"/>
              </a:rPr>
              <a:t>v</a:t>
            </a:r>
            <a:r>
              <a:rPr sz="4500" spc="0" baseline="1820" dirty="0">
                <a:latin typeface="Calibri"/>
                <a:cs typeface="Calibri"/>
              </a:rPr>
              <a:t>e</a:t>
            </a:r>
            <a:r>
              <a:rPr sz="4500" spc="-19" baseline="1820" dirty="0">
                <a:latin typeface="Calibri"/>
                <a:cs typeface="Calibri"/>
              </a:rPr>
              <a:t> </a:t>
            </a:r>
            <a:r>
              <a:rPr sz="4500" spc="0" baseline="1820" dirty="0">
                <a:latin typeface="Calibri"/>
                <a:cs typeface="Calibri"/>
              </a:rPr>
              <a:t>hangi şidd</a:t>
            </a:r>
            <a:r>
              <a:rPr sz="4500" spc="-19" baseline="1820" dirty="0">
                <a:latin typeface="Calibri"/>
                <a:cs typeface="Calibri"/>
              </a:rPr>
              <a:t>e</a:t>
            </a:r>
            <a:r>
              <a:rPr sz="4500" spc="-44" baseline="1820" dirty="0">
                <a:latin typeface="Calibri"/>
                <a:cs typeface="Calibri"/>
              </a:rPr>
              <a:t>t</a:t>
            </a:r>
            <a:r>
              <a:rPr sz="4500" spc="-39" baseline="1820" dirty="0">
                <a:latin typeface="Calibri"/>
                <a:cs typeface="Calibri"/>
              </a:rPr>
              <a:t>t</a:t>
            </a:r>
            <a:r>
              <a:rPr sz="4500" spc="0" baseline="1820" dirty="0">
                <a:latin typeface="Calibri"/>
                <a:cs typeface="Calibri"/>
              </a:rPr>
              <a:t>e</a:t>
            </a:r>
            <a:r>
              <a:rPr sz="4500" spc="-25" baseline="1820" dirty="0">
                <a:latin typeface="Calibri"/>
                <a:cs typeface="Calibri"/>
              </a:rPr>
              <a:t> </a:t>
            </a:r>
            <a:r>
              <a:rPr sz="4500" spc="-44" baseline="1820" dirty="0">
                <a:latin typeface="Calibri"/>
                <a:cs typeface="Calibri"/>
              </a:rPr>
              <a:t>z</a:t>
            </a:r>
            <a:r>
              <a:rPr sz="4500" spc="0" baseline="1820" dirty="0">
                <a:latin typeface="Calibri"/>
                <a:cs typeface="Calibri"/>
              </a:rPr>
              <a:t>a</a:t>
            </a:r>
            <a:r>
              <a:rPr sz="4500" spc="-64" baseline="1820" dirty="0">
                <a:latin typeface="Calibri"/>
                <a:cs typeface="Calibri"/>
              </a:rPr>
              <a:t>r</a:t>
            </a:r>
            <a:r>
              <a:rPr sz="4500" spc="0" baseline="1820" dirty="0">
                <a:latin typeface="Calibri"/>
                <a:cs typeface="Calibri"/>
              </a:rPr>
              <a:t>ar </a:t>
            </a:r>
            <a:r>
              <a:rPr sz="4500" spc="-25" baseline="1820" dirty="0">
                <a:latin typeface="Calibri"/>
                <a:cs typeface="Calibri"/>
              </a:rPr>
              <a:t>g</a:t>
            </a:r>
            <a:r>
              <a:rPr sz="4500" spc="0" baseline="1820" dirty="0">
                <a:latin typeface="Calibri"/>
                <a:cs typeface="Calibri"/>
              </a:rPr>
              <a:t>ö</a:t>
            </a:r>
            <a:r>
              <a:rPr sz="4500" spc="-44" baseline="1820" dirty="0">
                <a:latin typeface="Calibri"/>
                <a:cs typeface="Calibri"/>
              </a:rPr>
              <a:t>r</a:t>
            </a:r>
            <a:r>
              <a:rPr sz="4500" spc="0" baseline="1820" dirty="0">
                <a:latin typeface="Calibri"/>
                <a:cs typeface="Calibri"/>
              </a:rPr>
              <a:t>ebilec</a:t>
            </a:r>
            <a:r>
              <a:rPr sz="4500" spc="-9" baseline="1820" dirty="0">
                <a:latin typeface="Calibri"/>
                <a:cs typeface="Calibri"/>
              </a:rPr>
              <a:t>e</a:t>
            </a:r>
            <a:r>
              <a:rPr sz="4500" spc="0" baseline="1820" dirty="0">
                <a:latin typeface="Calibri"/>
                <a:cs typeface="Calibri"/>
              </a:rPr>
              <a:t>ği</a:t>
            </a:r>
            <a:endParaRPr sz="3000">
              <a:latin typeface="Calibri"/>
              <a:cs typeface="Calibri"/>
            </a:endParaRPr>
          </a:p>
          <a:p>
            <a:pPr marL="12700" marR="57150">
              <a:lnSpc>
                <a:spcPts val="3600"/>
              </a:lnSpc>
            </a:pPr>
            <a:r>
              <a:rPr sz="4500" spc="0" baseline="1820" dirty="0">
                <a:latin typeface="Calibri"/>
                <a:cs typeface="Calibri"/>
              </a:rPr>
              <a:t>belirleni</a:t>
            </a:r>
            <a:r>
              <a:rPr sz="4500" spc="-304" baseline="1820" dirty="0">
                <a:latin typeface="Calibri"/>
                <a:cs typeface="Calibri"/>
              </a:rPr>
              <a:t>r</a:t>
            </a:r>
            <a:r>
              <a:rPr sz="4500" spc="0" baseline="1820" dirty="0">
                <a:latin typeface="Calibri"/>
                <a:cs typeface="Calibri"/>
              </a:rPr>
              <a:t>.</a:t>
            </a:r>
            <a:r>
              <a:rPr sz="4500" spc="-9" baseline="1820" dirty="0">
                <a:latin typeface="Calibri"/>
                <a:cs typeface="Calibri"/>
              </a:rPr>
              <a:t> </a:t>
            </a:r>
            <a:r>
              <a:rPr sz="4500" spc="0" baseline="1820" dirty="0">
                <a:latin typeface="Calibri"/>
                <a:cs typeface="Calibri"/>
              </a:rPr>
              <a:t>Bu belirleme</a:t>
            </a:r>
            <a:r>
              <a:rPr sz="4500" spc="-19" baseline="1820" dirty="0">
                <a:latin typeface="Calibri"/>
                <a:cs typeface="Calibri"/>
              </a:rPr>
              <a:t> </a:t>
            </a:r>
            <a:r>
              <a:rPr sz="4500" spc="-50" baseline="1820" dirty="0">
                <a:latin typeface="Calibri"/>
                <a:cs typeface="Calibri"/>
              </a:rPr>
              <a:t>y</a:t>
            </a:r>
            <a:r>
              <a:rPr sz="4500" spc="0" baseline="1820" dirty="0">
                <a:latin typeface="Calibri"/>
                <a:cs typeface="Calibri"/>
              </a:rPr>
              <a:t>apılır</a:t>
            </a:r>
            <a:r>
              <a:rPr sz="4500" spc="-94" baseline="1820" dirty="0">
                <a:latin typeface="Calibri"/>
                <a:cs typeface="Calibri"/>
              </a:rPr>
              <a:t>k</a:t>
            </a:r>
            <a:r>
              <a:rPr sz="4500" spc="0" baseline="1820" dirty="0">
                <a:latin typeface="Calibri"/>
                <a:cs typeface="Calibri"/>
              </a:rPr>
              <a:t>en</a:t>
            </a:r>
            <a:r>
              <a:rPr sz="4500" spc="-9" baseline="1820" dirty="0">
                <a:latin typeface="Calibri"/>
                <a:cs typeface="Calibri"/>
              </a:rPr>
              <a:t> </a:t>
            </a:r>
            <a:r>
              <a:rPr sz="4500" spc="0" baseline="1820" dirty="0">
                <a:latin typeface="Calibri"/>
                <a:cs typeface="Calibri"/>
              </a:rPr>
              <a:t>m</a:t>
            </a:r>
            <a:r>
              <a:rPr sz="4500" spc="-14" baseline="1820" dirty="0">
                <a:latin typeface="Calibri"/>
                <a:cs typeface="Calibri"/>
              </a:rPr>
              <a:t>e</a:t>
            </a:r>
            <a:r>
              <a:rPr sz="4500" spc="-34" baseline="1820" dirty="0">
                <a:latin typeface="Calibri"/>
                <a:cs typeface="Calibri"/>
              </a:rPr>
              <a:t>v</a:t>
            </a:r>
            <a:r>
              <a:rPr sz="4500" spc="0" baseline="1820" dirty="0">
                <a:latin typeface="Calibri"/>
                <a:cs typeface="Calibri"/>
              </a:rPr>
              <a:t>cut</a:t>
            </a:r>
            <a:r>
              <a:rPr sz="4500" spc="-19" baseline="1820" dirty="0">
                <a:latin typeface="Calibri"/>
                <a:cs typeface="Calibri"/>
              </a:rPr>
              <a:t> </a:t>
            </a:r>
            <a:r>
              <a:rPr sz="4500" spc="-104" baseline="1820" dirty="0">
                <a:latin typeface="Calibri"/>
                <a:cs typeface="Calibri"/>
              </a:rPr>
              <a:t>k</a:t>
            </a:r>
            <a:r>
              <a:rPr sz="4500" spc="0" baseline="1820" dirty="0">
                <a:latin typeface="Calibri"/>
                <a:cs typeface="Calibri"/>
              </a:rPr>
              <a:t>o</a:t>
            </a:r>
            <a:r>
              <a:rPr sz="4500" spc="-25" baseline="1820" dirty="0">
                <a:latin typeface="Calibri"/>
                <a:cs typeface="Calibri"/>
              </a:rPr>
              <a:t>n</a:t>
            </a:r>
            <a:r>
              <a:rPr sz="4500" spc="0" baseline="1820" dirty="0">
                <a:latin typeface="Calibri"/>
                <a:cs typeface="Calibri"/>
              </a:rPr>
              <a:t>t</a:t>
            </a:r>
            <a:r>
              <a:rPr sz="4500" spc="-54" baseline="1820" dirty="0">
                <a:latin typeface="Calibri"/>
                <a:cs typeface="Calibri"/>
              </a:rPr>
              <a:t>r</a:t>
            </a:r>
            <a:r>
              <a:rPr sz="4500" spc="0" baseline="1820" dirty="0">
                <a:latin typeface="Calibri"/>
                <a:cs typeface="Calibri"/>
              </a:rPr>
              <a:t>ol</a:t>
            </a:r>
            <a:endParaRPr sz="3000">
              <a:latin typeface="Calibri"/>
              <a:cs typeface="Calibri"/>
            </a:endParaRPr>
          </a:p>
          <a:p>
            <a:pPr marL="12700" marR="57150">
              <a:lnSpc>
                <a:spcPts val="3600"/>
              </a:lnSpc>
            </a:pPr>
            <a:r>
              <a:rPr sz="4500" spc="-34" baseline="1820" dirty="0">
                <a:latin typeface="Calibri"/>
                <a:cs typeface="Calibri"/>
              </a:rPr>
              <a:t>t</a:t>
            </a:r>
            <a:r>
              <a:rPr sz="4500" spc="0" baseline="1820" dirty="0">
                <a:latin typeface="Calibri"/>
                <a:cs typeface="Calibri"/>
              </a:rPr>
              <a:t>edbirlerinin</a:t>
            </a:r>
            <a:r>
              <a:rPr sz="4500" spc="-24" baseline="1820" dirty="0">
                <a:latin typeface="Calibri"/>
                <a:cs typeface="Calibri"/>
              </a:rPr>
              <a:t> </a:t>
            </a:r>
            <a:r>
              <a:rPr sz="4500" spc="-19" baseline="1820" dirty="0">
                <a:latin typeface="Calibri"/>
                <a:cs typeface="Calibri"/>
              </a:rPr>
              <a:t>e</a:t>
            </a:r>
            <a:r>
              <a:rPr sz="4500" spc="0" baseline="1820" dirty="0">
                <a:latin typeface="Calibri"/>
                <a:cs typeface="Calibri"/>
              </a:rPr>
              <a:t>tkisi</a:t>
            </a:r>
            <a:r>
              <a:rPr sz="4500" spc="-14" baseline="1820" dirty="0">
                <a:latin typeface="Calibri"/>
                <a:cs typeface="Calibri"/>
              </a:rPr>
              <a:t> </a:t>
            </a:r>
            <a:r>
              <a:rPr sz="4500" spc="0" baseline="1820" dirty="0">
                <a:latin typeface="Calibri"/>
                <a:cs typeface="Calibri"/>
              </a:rPr>
              <a:t>de</a:t>
            </a:r>
            <a:r>
              <a:rPr sz="4500" spc="-14" baseline="1820" dirty="0">
                <a:latin typeface="Calibri"/>
                <a:cs typeface="Calibri"/>
              </a:rPr>
              <a:t> </a:t>
            </a:r>
            <a:r>
              <a:rPr sz="4500" spc="-19" baseline="1820" dirty="0">
                <a:latin typeface="Calibri"/>
                <a:cs typeface="Calibri"/>
              </a:rPr>
              <a:t>g</a:t>
            </a:r>
            <a:r>
              <a:rPr sz="4500" spc="-39" baseline="1820" dirty="0">
                <a:latin typeface="Calibri"/>
                <a:cs typeface="Calibri"/>
              </a:rPr>
              <a:t>ö</a:t>
            </a:r>
            <a:r>
              <a:rPr sz="4500" spc="0" baseline="1820" dirty="0">
                <a:latin typeface="Calibri"/>
                <a:cs typeface="Calibri"/>
              </a:rPr>
              <a:t>z önü</a:t>
            </a:r>
            <a:r>
              <a:rPr sz="4500" spc="9" baseline="1820" dirty="0">
                <a:latin typeface="Calibri"/>
                <a:cs typeface="Calibri"/>
              </a:rPr>
              <a:t>n</a:t>
            </a:r>
            <a:r>
              <a:rPr sz="4500" spc="0" baseline="1820" dirty="0">
                <a:latin typeface="Calibri"/>
                <a:cs typeface="Calibri"/>
              </a:rPr>
              <a:t>de</a:t>
            </a:r>
            <a:r>
              <a:rPr sz="4500" spc="-14" baseline="1820" dirty="0">
                <a:latin typeface="Calibri"/>
                <a:cs typeface="Calibri"/>
              </a:rPr>
              <a:t> </a:t>
            </a:r>
            <a:r>
              <a:rPr sz="4500" spc="0" baseline="1820" dirty="0">
                <a:latin typeface="Calibri"/>
                <a:cs typeface="Calibri"/>
              </a:rPr>
              <a:t>bulu</a:t>
            </a:r>
            <a:r>
              <a:rPr sz="4500" spc="9" baseline="1820" dirty="0">
                <a:latin typeface="Calibri"/>
                <a:cs typeface="Calibri"/>
              </a:rPr>
              <a:t>n</a:t>
            </a:r>
            <a:r>
              <a:rPr sz="4500" spc="0" baseline="1820" dirty="0">
                <a:latin typeface="Calibri"/>
                <a:cs typeface="Calibri"/>
              </a:rPr>
              <a:t>durulu</a:t>
            </a:r>
            <a:r>
              <a:rPr sz="4500" spc="-300" baseline="1820" dirty="0">
                <a:latin typeface="Calibri"/>
                <a:cs typeface="Calibri"/>
              </a:rPr>
              <a:t>r</a:t>
            </a:r>
            <a:r>
              <a:rPr sz="4500" spc="0" baseline="1820" dirty="0">
                <a:latin typeface="Calibri"/>
                <a:cs typeface="Calibri"/>
              </a:rPr>
              <a:t>.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27974" y="6463538"/>
            <a:ext cx="202133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sz="1800" spc="0" baseline="2275" dirty="0">
                <a:solidFill>
                  <a:srgbClr val="888888"/>
                </a:solidFill>
                <a:latin typeface="Calibri"/>
                <a:cs typeface="Calibri"/>
              </a:rPr>
              <a:t>34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2875" y="1590675"/>
            <a:ext cx="8786876" cy="3643376"/>
          </a:xfrm>
          <a:custGeom>
            <a:avLst/>
            <a:gdLst/>
            <a:ahLst/>
            <a:cxnLst/>
            <a:rect l="l" t="t" r="r" b="b"/>
            <a:pathLst>
              <a:path w="8786876" h="3643376">
                <a:moveTo>
                  <a:pt x="0" y="607187"/>
                </a:moveTo>
                <a:lnTo>
                  <a:pt x="0" y="3036062"/>
                </a:lnTo>
                <a:lnTo>
                  <a:pt x="2012" y="3085870"/>
                </a:lnTo>
                <a:lnTo>
                  <a:pt x="7947" y="3134570"/>
                </a:lnTo>
                <a:lnTo>
                  <a:pt x="17647" y="3182005"/>
                </a:lnTo>
                <a:lnTo>
                  <a:pt x="30957" y="3228018"/>
                </a:lnTo>
                <a:lnTo>
                  <a:pt x="47719" y="3272454"/>
                </a:lnTo>
                <a:lnTo>
                  <a:pt x="67778" y="3315156"/>
                </a:lnTo>
                <a:lnTo>
                  <a:pt x="90977" y="3355967"/>
                </a:lnTo>
                <a:lnTo>
                  <a:pt x="117160" y="3394732"/>
                </a:lnTo>
                <a:lnTo>
                  <a:pt x="146171" y="3431294"/>
                </a:lnTo>
                <a:lnTo>
                  <a:pt x="177853" y="3465496"/>
                </a:lnTo>
                <a:lnTo>
                  <a:pt x="212051" y="3497183"/>
                </a:lnTo>
                <a:lnTo>
                  <a:pt x="248607" y="3526198"/>
                </a:lnTo>
                <a:lnTo>
                  <a:pt x="287367" y="3552385"/>
                </a:lnTo>
                <a:lnTo>
                  <a:pt x="328172" y="3575588"/>
                </a:lnTo>
                <a:lnTo>
                  <a:pt x="370867" y="3595649"/>
                </a:lnTo>
                <a:lnTo>
                  <a:pt x="415296" y="3612414"/>
                </a:lnTo>
                <a:lnTo>
                  <a:pt x="461303" y="3625725"/>
                </a:lnTo>
                <a:lnTo>
                  <a:pt x="508731" y="3635427"/>
                </a:lnTo>
                <a:lnTo>
                  <a:pt x="557423" y="3641362"/>
                </a:lnTo>
                <a:lnTo>
                  <a:pt x="607225" y="3643376"/>
                </a:lnTo>
                <a:lnTo>
                  <a:pt x="8179561" y="3643376"/>
                </a:lnTo>
                <a:lnTo>
                  <a:pt x="8229370" y="3641362"/>
                </a:lnTo>
                <a:lnTo>
                  <a:pt x="8278070" y="3635427"/>
                </a:lnTo>
                <a:lnTo>
                  <a:pt x="8325505" y="3625725"/>
                </a:lnTo>
                <a:lnTo>
                  <a:pt x="8371518" y="3612414"/>
                </a:lnTo>
                <a:lnTo>
                  <a:pt x="8415954" y="3595649"/>
                </a:lnTo>
                <a:lnTo>
                  <a:pt x="8458656" y="3575588"/>
                </a:lnTo>
                <a:lnTo>
                  <a:pt x="8499467" y="3552385"/>
                </a:lnTo>
                <a:lnTo>
                  <a:pt x="8538232" y="3526198"/>
                </a:lnTo>
                <a:lnTo>
                  <a:pt x="8574794" y="3497183"/>
                </a:lnTo>
                <a:lnTo>
                  <a:pt x="8608996" y="3465496"/>
                </a:lnTo>
                <a:lnTo>
                  <a:pt x="8640683" y="3431294"/>
                </a:lnTo>
                <a:lnTo>
                  <a:pt x="8669698" y="3394732"/>
                </a:lnTo>
                <a:lnTo>
                  <a:pt x="8695885" y="3355967"/>
                </a:lnTo>
                <a:lnTo>
                  <a:pt x="8719088" y="3315156"/>
                </a:lnTo>
                <a:lnTo>
                  <a:pt x="8739149" y="3272454"/>
                </a:lnTo>
                <a:lnTo>
                  <a:pt x="8755914" y="3228018"/>
                </a:lnTo>
                <a:lnTo>
                  <a:pt x="8769225" y="3182005"/>
                </a:lnTo>
                <a:lnTo>
                  <a:pt x="8778927" y="3134570"/>
                </a:lnTo>
                <a:lnTo>
                  <a:pt x="8784862" y="3085870"/>
                </a:lnTo>
                <a:lnTo>
                  <a:pt x="8786876" y="3036062"/>
                </a:lnTo>
                <a:lnTo>
                  <a:pt x="8786876" y="607187"/>
                </a:lnTo>
                <a:lnTo>
                  <a:pt x="8784862" y="557396"/>
                </a:lnTo>
                <a:lnTo>
                  <a:pt x="8778927" y="508712"/>
                </a:lnTo>
                <a:lnTo>
                  <a:pt x="8769225" y="461292"/>
                </a:lnTo>
                <a:lnTo>
                  <a:pt x="8755914" y="415292"/>
                </a:lnTo>
                <a:lnTo>
                  <a:pt x="8739149" y="370867"/>
                </a:lnTo>
                <a:lnTo>
                  <a:pt x="8719088" y="328176"/>
                </a:lnTo>
                <a:lnTo>
                  <a:pt x="8695885" y="287373"/>
                </a:lnTo>
                <a:lnTo>
                  <a:pt x="8669698" y="248616"/>
                </a:lnTo>
                <a:lnTo>
                  <a:pt x="8640683" y="212060"/>
                </a:lnTo>
                <a:lnTo>
                  <a:pt x="8608996" y="177863"/>
                </a:lnTo>
                <a:lnTo>
                  <a:pt x="8574794" y="146180"/>
                </a:lnTo>
                <a:lnTo>
                  <a:pt x="8538232" y="117169"/>
                </a:lnTo>
                <a:lnTo>
                  <a:pt x="8499467" y="90984"/>
                </a:lnTo>
                <a:lnTo>
                  <a:pt x="8458656" y="67784"/>
                </a:lnTo>
                <a:lnTo>
                  <a:pt x="8415954" y="47724"/>
                </a:lnTo>
                <a:lnTo>
                  <a:pt x="8371518" y="30960"/>
                </a:lnTo>
                <a:lnTo>
                  <a:pt x="8325505" y="17649"/>
                </a:lnTo>
                <a:lnTo>
                  <a:pt x="8278070" y="7948"/>
                </a:lnTo>
                <a:lnTo>
                  <a:pt x="8229370" y="2013"/>
                </a:lnTo>
                <a:lnTo>
                  <a:pt x="8179561" y="0"/>
                </a:lnTo>
                <a:lnTo>
                  <a:pt x="607225" y="0"/>
                </a:lnTo>
                <a:lnTo>
                  <a:pt x="557423" y="2013"/>
                </a:lnTo>
                <a:lnTo>
                  <a:pt x="508731" y="7948"/>
                </a:lnTo>
                <a:lnTo>
                  <a:pt x="461303" y="17649"/>
                </a:lnTo>
                <a:lnTo>
                  <a:pt x="415296" y="30960"/>
                </a:lnTo>
                <a:lnTo>
                  <a:pt x="370867" y="47724"/>
                </a:lnTo>
                <a:lnTo>
                  <a:pt x="328172" y="67784"/>
                </a:lnTo>
                <a:lnTo>
                  <a:pt x="287367" y="90984"/>
                </a:lnTo>
                <a:lnTo>
                  <a:pt x="248607" y="117169"/>
                </a:lnTo>
                <a:lnTo>
                  <a:pt x="212051" y="146180"/>
                </a:lnTo>
                <a:lnTo>
                  <a:pt x="177853" y="177863"/>
                </a:lnTo>
                <a:lnTo>
                  <a:pt x="146171" y="212060"/>
                </a:lnTo>
                <a:lnTo>
                  <a:pt x="117160" y="248616"/>
                </a:lnTo>
                <a:lnTo>
                  <a:pt x="90977" y="287373"/>
                </a:lnTo>
                <a:lnTo>
                  <a:pt x="67778" y="328176"/>
                </a:lnTo>
                <a:lnTo>
                  <a:pt x="47719" y="370867"/>
                </a:lnTo>
                <a:lnTo>
                  <a:pt x="30957" y="415292"/>
                </a:lnTo>
                <a:lnTo>
                  <a:pt x="17647" y="461292"/>
                </a:lnTo>
                <a:lnTo>
                  <a:pt x="7947" y="508712"/>
                </a:lnTo>
                <a:lnTo>
                  <a:pt x="2012" y="557396"/>
                </a:lnTo>
                <a:lnTo>
                  <a:pt x="0" y="6071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2875" y="1590675"/>
            <a:ext cx="8786876" cy="3643376"/>
          </a:xfrm>
          <a:custGeom>
            <a:avLst/>
            <a:gdLst/>
            <a:ahLst/>
            <a:cxnLst/>
            <a:rect l="l" t="t" r="r" b="b"/>
            <a:pathLst>
              <a:path w="8786876" h="3643376">
                <a:moveTo>
                  <a:pt x="0" y="607187"/>
                </a:moveTo>
                <a:lnTo>
                  <a:pt x="2012" y="557396"/>
                </a:lnTo>
                <a:lnTo>
                  <a:pt x="7947" y="508712"/>
                </a:lnTo>
                <a:lnTo>
                  <a:pt x="17647" y="461292"/>
                </a:lnTo>
                <a:lnTo>
                  <a:pt x="30957" y="415292"/>
                </a:lnTo>
                <a:lnTo>
                  <a:pt x="47719" y="370867"/>
                </a:lnTo>
                <a:lnTo>
                  <a:pt x="67778" y="328176"/>
                </a:lnTo>
                <a:lnTo>
                  <a:pt x="90977" y="287373"/>
                </a:lnTo>
                <a:lnTo>
                  <a:pt x="117160" y="248616"/>
                </a:lnTo>
                <a:lnTo>
                  <a:pt x="146171" y="212060"/>
                </a:lnTo>
                <a:lnTo>
                  <a:pt x="177853" y="177863"/>
                </a:lnTo>
                <a:lnTo>
                  <a:pt x="212051" y="146180"/>
                </a:lnTo>
                <a:lnTo>
                  <a:pt x="248607" y="117169"/>
                </a:lnTo>
                <a:lnTo>
                  <a:pt x="287367" y="90984"/>
                </a:lnTo>
                <a:lnTo>
                  <a:pt x="328172" y="67784"/>
                </a:lnTo>
                <a:lnTo>
                  <a:pt x="370867" y="47724"/>
                </a:lnTo>
                <a:lnTo>
                  <a:pt x="415296" y="30960"/>
                </a:lnTo>
                <a:lnTo>
                  <a:pt x="461303" y="17649"/>
                </a:lnTo>
                <a:lnTo>
                  <a:pt x="508731" y="7948"/>
                </a:lnTo>
                <a:lnTo>
                  <a:pt x="557423" y="2013"/>
                </a:lnTo>
                <a:lnTo>
                  <a:pt x="607225" y="0"/>
                </a:lnTo>
                <a:lnTo>
                  <a:pt x="8179561" y="0"/>
                </a:lnTo>
                <a:lnTo>
                  <a:pt x="8229370" y="2013"/>
                </a:lnTo>
                <a:lnTo>
                  <a:pt x="8278070" y="7948"/>
                </a:lnTo>
                <a:lnTo>
                  <a:pt x="8325505" y="17649"/>
                </a:lnTo>
                <a:lnTo>
                  <a:pt x="8371518" y="30960"/>
                </a:lnTo>
                <a:lnTo>
                  <a:pt x="8415954" y="47724"/>
                </a:lnTo>
                <a:lnTo>
                  <a:pt x="8458656" y="67784"/>
                </a:lnTo>
                <a:lnTo>
                  <a:pt x="8499467" y="90984"/>
                </a:lnTo>
                <a:lnTo>
                  <a:pt x="8538232" y="117169"/>
                </a:lnTo>
                <a:lnTo>
                  <a:pt x="8574794" y="146180"/>
                </a:lnTo>
                <a:lnTo>
                  <a:pt x="8608996" y="177863"/>
                </a:lnTo>
                <a:lnTo>
                  <a:pt x="8640683" y="212060"/>
                </a:lnTo>
                <a:lnTo>
                  <a:pt x="8669698" y="248616"/>
                </a:lnTo>
                <a:lnTo>
                  <a:pt x="8695885" y="287373"/>
                </a:lnTo>
                <a:lnTo>
                  <a:pt x="8719088" y="328176"/>
                </a:lnTo>
                <a:lnTo>
                  <a:pt x="8739149" y="370867"/>
                </a:lnTo>
                <a:lnTo>
                  <a:pt x="8755914" y="415292"/>
                </a:lnTo>
                <a:lnTo>
                  <a:pt x="8769225" y="461292"/>
                </a:lnTo>
                <a:lnTo>
                  <a:pt x="8778927" y="508712"/>
                </a:lnTo>
                <a:lnTo>
                  <a:pt x="8784862" y="557396"/>
                </a:lnTo>
                <a:lnTo>
                  <a:pt x="8786876" y="607187"/>
                </a:lnTo>
                <a:lnTo>
                  <a:pt x="8786876" y="3036062"/>
                </a:lnTo>
                <a:lnTo>
                  <a:pt x="8784862" y="3085870"/>
                </a:lnTo>
                <a:lnTo>
                  <a:pt x="8778927" y="3134570"/>
                </a:lnTo>
                <a:lnTo>
                  <a:pt x="8769225" y="3182005"/>
                </a:lnTo>
                <a:lnTo>
                  <a:pt x="8755914" y="3228018"/>
                </a:lnTo>
                <a:lnTo>
                  <a:pt x="8739149" y="3272454"/>
                </a:lnTo>
                <a:lnTo>
                  <a:pt x="8719088" y="3315156"/>
                </a:lnTo>
                <a:lnTo>
                  <a:pt x="8695885" y="3355967"/>
                </a:lnTo>
                <a:lnTo>
                  <a:pt x="8669698" y="3394732"/>
                </a:lnTo>
                <a:lnTo>
                  <a:pt x="8640683" y="3431294"/>
                </a:lnTo>
                <a:lnTo>
                  <a:pt x="8608996" y="3465496"/>
                </a:lnTo>
                <a:lnTo>
                  <a:pt x="8574794" y="3497183"/>
                </a:lnTo>
                <a:lnTo>
                  <a:pt x="8538232" y="3526198"/>
                </a:lnTo>
                <a:lnTo>
                  <a:pt x="8499467" y="3552385"/>
                </a:lnTo>
                <a:lnTo>
                  <a:pt x="8458656" y="3575588"/>
                </a:lnTo>
                <a:lnTo>
                  <a:pt x="8415954" y="3595649"/>
                </a:lnTo>
                <a:lnTo>
                  <a:pt x="8371518" y="3612414"/>
                </a:lnTo>
                <a:lnTo>
                  <a:pt x="8325505" y="3625725"/>
                </a:lnTo>
                <a:lnTo>
                  <a:pt x="8278070" y="3635427"/>
                </a:lnTo>
                <a:lnTo>
                  <a:pt x="8229370" y="3641362"/>
                </a:lnTo>
                <a:lnTo>
                  <a:pt x="8179561" y="3643376"/>
                </a:lnTo>
                <a:lnTo>
                  <a:pt x="607225" y="3643376"/>
                </a:lnTo>
                <a:lnTo>
                  <a:pt x="557423" y="3641362"/>
                </a:lnTo>
                <a:lnTo>
                  <a:pt x="508731" y="3635427"/>
                </a:lnTo>
                <a:lnTo>
                  <a:pt x="461303" y="3625725"/>
                </a:lnTo>
                <a:lnTo>
                  <a:pt x="415296" y="3612414"/>
                </a:lnTo>
                <a:lnTo>
                  <a:pt x="370867" y="3595649"/>
                </a:lnTo>
                <a:lnTo>
                  <a:pt x="328172" y="3575588"/>
                </a:lnTo>
                <a:lnTo>
                  <a:pt x="287367" y="3552385"/>
                </a:lnTo>
                <a:lnTo>
                  <a:pt x="248607" y="3526198"/>
                </a:lnTo>
                <a:lnTo>
                  <a:pt x="212051" y="3497183"/>
                </a:lnTo>
                <a:lnTo>
                  <a:pt x="177853" y="3465496"/>
                </a:lnTo>
                <a:lnTo>
                  <a:pt x="146171" y="3431294"/>
                </a:lnTo>
                <a:lnTo>
                  <a:pt x="117160" y="3394732"/>
                </a:lnTo>
                <a:lnTo>
                  <a:pt x="90977" y="3355967"/>
                </a:lnTo>
                <a:lnTo>
                  <a:pt x="67778" y="3315156"/>
                </a:lnTo>
                <a:lnTo>
                  <a:pt x="47719" y="3272454"/>
                </a:lnTo>
                <a:lnTo>
                  <a:pt x="30957" y="3228018"/>
                </a:lnTo>
                <a:lnTo>
                  <a:pt x="17647" y="3182005"/>
                </a:lnTo>
                <a:lnTo>
                  <a:pt x="7947" y="3134570"/>
                </a:lnTo>
                <a:lnTo>
                  <a:pt x="2012" y="3085870"/>
                </a:lnTo>
                <a:lnTo>
                  <a:pt x="0" y="3036062"/>
                </a:lnTo>
                <a:lnTo>
                  <a:pt x="0" y="607187"/>
                </a:lnTo>
                <a:close/>
              </a:path>
            </a:pathLst>
          </a:custGeom>
          <a:ln w="25399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541524" y="312585"/>
            <a:ext cx="504222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Risk Değerl</a:t>
            </a:r>
            <a:r>
              <a:rPr sz="28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ndirme</a:t>
            </a:r>
            <a:r>
              <a:rPr sz="2800" b="1" spc="-1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Yönetmeliği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96466" y="1924177"/>
            <a:ext cx="5776621" cy="6863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400"/>
              </a:lnSpc>
              <a:spcBef>
                <a:spcPts val="270"/>
              </a:spcBef>
            </a:pPr>
            <a:r>
              <a:rPr sz="7800" b="1" spc="0" baseline="3150" dirty="0">
                <a:latin typeface="Calibri"/>
                <a:cs typeface="Calibri"/>
              </a:rPr>
              <a:t>Risk </a:t>
            </a:r>
            <a:r>
              <a:rPr sz="7800" b="1" spc="-164" baseline="3150" dirty="0">
                <a:latin typeface="Calibri"/>
                <a:cs typeface="Calibri"/>
              </a:rPr>
              <a:t>k</a:t>
            </a:r>
            <a:r>
              <a:rPr sz="7800" b="1" spc="0" baseline="3150" dirty="0">
                <a:latin typeface="Calibri"/>
                <a:cs typeface="Calibri"/>
              </a:rPr>
              <a:t>o</a:t>
            </a:r>
            <a:r>
              <a:rPr sz="7800" b="1" spc="-54" baseline="3150" dirty="0">
                <a:latin typeface="Calibri"/>
                <a:cs typeface="Calibri"/>
              </a:rPr>
              <a:t>n</a:t>
            </a:r>
            <a:r>
              <a:rPr sz="7800" b="1" spc="0" baseline="3150" dirty="0">
                <a:latin typeface="Calibri"/>
                <a:cs typeface="Calibri"/>
              </a:rPr>
              <a:t>t</a:t>
            </a:r>
            <a:r>
              <a:rPr sz="7800" b="1" spc="-69" baseline="3150" dirty="0">
                <a:latin typeface="Calibri"/>
                <a:cs typeface="Calibri"/>
              </a:rPr>
              <a:t>r</a:t>
            </a:r>
            <a:r>
              <a:rPr sz="7800" b="1" spc="0" baseline="3150" dirty="0">
                <a:latin typeface="Calibri"/>
                <a:cs typeface="Calibri"/>
              </a:rPr>
              <a:t>ol adıml</a:t>
            </a:r>
            <a:r>
              <a:rPr sz="7800" b="1" spc="-19" baseline="3150" dirty="0">
                <a:latin typeface="Calibri"/>
                <a:cs typeface="Calibri"/>
              </a:rPr>
              <a:t>a</a:t>
            </a:r>
            <a:r>
              <a:rPr sz="7800" b="1" spc="0" baseline="3150" dirty="0">
                <a:latin typeface="Calibri"/>
                <a:cs typeface="Calibri"/>
              </a:rPr>
              <a:t>rı</a:t>
            </a:r>
            <a:endParaRPr sz="5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9542" y="2716847"/>
            <a:ext cx="2257429" cy="6860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400"/>
              </a:lnSpc>
              <a:spcBef>
                <a:spcPts val="270"/>
              </a:spcBef>
            </a:pPr>
            <a:r>
              <a:rPr sz="7800" b="1" spc="0" baseline="3150" dirty="0">
                <a:latin typeface="Calibri"/>
                <a:cs typeface="Calibri"/>
              </a:rPr>
              <a:t>MADDE</a:t>
            </a:r>
            <a:endParaRPr sz="5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55366" y="2716847"/>
            <a:ext cx="793318" cy="6860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400"/>
              </a:lnSpc>
              <a:spcBef>
                <a:spcPts val="270"/>
              </a:spcBef>
            </a:pPr>
            <a:r>
              <a:rPr sz="7800" b="1" spc="-4" baseline="3150" dirty="0">
                <a:latin typeface="Calibri"/>
                <a:cs typeface="Calibri"/>
              </a:rPr>
              <a:t>10</a:t>
            </a:r>
            <a:endParaRPr sz="5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48658" y="2716847"/>
            <a:ext cx="453503" cy="6860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400"/>
              </a:lnSpc>
              <a:spcBef>
                <a:spcPts val="270"/>
              </a:spcBef>
            </a:pPr>
            <a:r>
              <a:rPr sz="7800" b="1" spc="0" baseline="3150" dirty="0">
                <a:latin typeface="Calibri"/>
                <a:cs typeface="Calibri"/>
              </a:rPr>
              <a:t>–</a:t>
            </a:r>
            <a:endParaRPr sz="5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40732" y="2716847"/>
            <a:ext cx="1130407" cy="147853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2541">
              <a:lnSpc>
                <a:spcPts val="5400"/>
              </a:lnSpc>
              <a:spcBef>
                <a:spcPts val="270"/>
              </a:spcBef>
            </a:pPr>
            <a:r>
              <a:rPr sz="7800" b="1" spc="0" baseline="3150" dirty="0">
                <a:latin typeface="Calibri"/>
                <a:cs typeface="Calibri"/>
              </a:rPr>
              <a:t>(</a:t>
            </a:r>
            <a:r>
              <a:rPr sz="7800" b="1" spc="-4" baseline="3150" dirty="0">
                <a:latin typeface="Calibri"/>
                <a:cs typeface="Calibri"/>
              </a:rPr>
              <a:t>1</a:t>
            </a:r>
            <a:r>
              <a:rPr sz="7800" b="1" spc="0" baseline="3150" dirty="0">
                <a:latin typeface="Calibri"/>
                <a:cs typeface="Calibri"/>
              </a:rPr>
              <a:t>)</a:t>
            </a:r>
            <a:endParaRPr sz="5200">
              <a:latin typeface="Calibri"/>
              <a:cs typeface="Calibri"/>
            </a:endParaRPr>
          </a:p>
          <a:p>
            <a:pPr marL="12700" marR="99098">
              <a:lnSpc>
                <a:spcPts val="6240"/>
              </a:lnSpc>
              <a:spcBef>
                <a:spcPts val="41"/>
              </a:spcBef>
            </a:pPr>
            <a:r>
              <a:rPr sz="7800" spc="0" baseline="1575" dirty="0">
                <a:latin typeface="Calibri"/>
                <a:cs typeface="Calibri"/>
              </a:rPr>
              <a:t>şu</a:t>
            </a:r>
            <a:endParaRPr sz="5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71082" y="2716847"/>
            <a:ext cx="2401883" cy="147853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431">
              <a:lnSpc>
                <a:spcPts val="5400"/>
              </a:lnSpc>
              <a:spcBef>
                <a:spcPts val="270"/>
              </a:spcBef>
            </a:pPr>
            <a:r>
              <a:rPr sz="7800" spc="0" baseline="3150" dirty="0">
                <a:latin typeface="Calibri"/>
                <a:cs typeface="Calibri"/>
              </a:rPr>
              <a:t>Riskl</a:t>
            </a:r>
            <a:r>
              <a:rPr sz="7800" spc="-9" baseline="3150" dirty="0">
                <a:latin typeface="Calibri"/>
                <a:cs typeface="Calibri"/>
              </a:rPr>
              <a:t>e</a:t>
            </a:r>
            <a:r>
              <a:rPr sz="7800" spc="0" baseline="3150" dirty="0">
                <a:latin typeface="Calibri"/>
                <a:cs typeface="Calibri"/>
              </a:rPr>
              <a:t>rin</a:t>
            </a:r>
            <a:endParaRPr sz="5200">
              <a:latin typeface="Calibri"/>
              <a:cs typeface="Calibri"/>
            </a:endParaRPr>
          </a:p>
          <a:p>
            <a:pPr marL="251967">
              <a:lnSpc>
                <a:spcPts val="6240"/>
              </a:lnSpc>
              <a:spcBef>
                <a:spcPts val="41"/>
              </a:spcBef>
            </a:pPr>
            <a:r>
              <a:rPr sz="7800" spc="0" baseline="1575" dirty="0">
                <a:latin typeface="Calibri"/>
                <a:cs typeface="Calibri"/>
              </a:rPr>
              <a:t>adı</a:t>
            </a:r>
            <a:r>
              <a:rPr sz="7800" spc="-14" baseline="1575" dirty="0">
                <a:latin typeface="Calibri"/>
                <a:cs typeface="Calibri"/>
              </a:rPr>
              <a:t>m</a:t>
            </a:r>
            <a:r>
              <a:rPr sz="7800" spc="0" baseline="1575" dirty="0">
                <a:latin typeface="Calibri"/>
                <a:cs typeface="Calibri"/>
              </a:rPr>
              <a:t>l</a:t>
            </a:r>
            <a:r>
              <a:rPr sz="7800" spc="-14" baseline="1575" dirty="0">
                <a:latin typeface="Calibri"/>
                <a:cs typeface="Calibri"/>
              </a:rPr>
              <a:t>a</a:t>
            </a:r>
            <a:r>
              <a:rPr sz="7800" spc="0" baseline="1575" dirty="0">
                <a:latin typeface="Calibri"/>
                <a:cs typeface="Calibri"/>
              </a:rPr>
              <a:t>r</a:t>
            </a:r>
            <a:endParaRPr sz="5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9542" y="3509327"/>
            <a:ext cx="3402002" cy="147853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400"/>
              </a:lnSpc>
              <a:spcBef>
                <a:spcPts val="270"/>
              </a:spcBef>
            </a:pPr>
            <a:r>
              <a:rPr sz="7800" spc="-175" baseline="3150" dirty="0">
                <a:latin typeface="Calibri"/>
                <a:cs typeface="Calibri"/>
              </a:rPr>
              <a:t>k</a:t>
            </a:r>
            <a:r>
              <a:rPr sz="7800" spc="0" baseline="3150" dirty="0">
                <a:latin typeface="Calibri"/>
                <a:cs typeface="Calibri"/>
              </a:rPr>
              <a:t>o</a:t>
            </a:r>
            <a:r>
              <a:rPr sz="7800" spc="-44" baseline="3150" dirty="0">
                <a:latin typeface="Calibri"/>
                <a:cs typeface="Calibri"/>
              </a:rPr>
              <a:t>n</a:t>
            </a:r>
            <a:r>
              <a:rPr sz="7800" spc="0" baseline="3150" dirty="0">
                <a:latin typeface="Calibri"/>
                <a:cs typeface="Calibri"/>
              </a:rPr>
              <a:t>t</a:t>
            </a:r>
            <a:r>
              <a:rPr sz="7800" spc="-89" baseline="3150" dirty="0">
                <a:latin typeface="Calibri"/>
                <a:cs typeface="Calibri"/>
              </a:rPr>
              <a:t>r</a:t>
            </a:r>
            <a:r>
              <a:rPr sz="7800" spc="0" baseline="3150" dirty="0">
                <a:latin typeface="Calibri"/>
                <a:cs typeface="Calibri"/>
              </a:rPr>
              <a:t>olünde</a:t>
            </a:r>
            <a:endParaRPr sz="5200">
              <a:latin typeface="Calibri"/>
              <a:cs typeface="Calibri"/>
            </a:endParaRPr>
          </a:p>
          <a:p>
            <a:pPr marL="12700" marR="99098">
              <a:lnSpc>
                <a:spcPts val="6240"/>
              </a:lnSpc>
              <a:spcBef>
                <a:spcPts val="41"/>
              </a:spcBef>
            </a:pPr>
            <a:r>
              <a:rPr sz="7800" spc="0" baseline="1575" dirty="0">
                <a:latin typeface="Calibri"/>
                <a:cs typeface="Calibri"/>
              </a:rPr>
              <a:t>u</a:t>
            </a:r>
            <a:r>
              <a:rPr sz="7800" spc="-69" baseline="1575" dirty="0">
                <a:latin typeface="Calibri"/>
                <a:cs typeface="Calibri"/>
              </a:rPr>
              <a:t>y</a:t>
            </a:r>
            <a:r>
              <a:rPr sz="7800" spc="0" baseline="1575" dirty="0">
                <a:latin typeface="Calibri"/>
                <a:cs typeface="Calibri"/>
              </a:rPr>
              <a:t>gulanı</a:t>
            </a:r>
            <a:r>
              <a:rPr sz="7800" spc="-519" baseline="1575" dirty="0">
                <a:latin typeface="Calibri"/>
                <a:cs typeface="Calibri"/>
              </a:rPr>
              <a:t>r</a:t>
            </a:r>
            <a:r>
              <a:rPr sz="7800" spc="0" baseline="1575" dirty="0">
                <a:latin typeface="Calibri"/>
                <a:cs typeface="Calibri"/>
              </a:rPr>
              <a:t>.</a:t>
            </a:r>
            <a:endParaRPr sz="5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27974" y="6463538"/>
            <a:ext cx="202133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sz="1800" spc="0" baseline="2275" dirty="0">
                <a:solidFill>
                  <a:srgbClr val="888888"/>
                </a:solidFill>
                <a:latin typeface="Calibri"/>
                <a:cs typeface="Calibri"/>
              </a:rPr>
              <a:t>38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32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42875" y="1222375"/>
            <a:ext cx="8786876" cy="5159375"/>
          </a:xfrm>
          <a:custGeom>
            <a:avLst/>
            <a:gdLst/>
            <a:ahLst/>
            <a:cxnLst/>
            <a:rect l="l" t="t" r="r" b="b"/>
            <a:pathLst>
              <a:path w="8786876" h="5159375">
                <a:moveTo>
                  <a:pt x="0" y="859916"/>
                </a:moveTo>
                <a:lnTo>
                  <a:pt x="0" y="4299458"/>
                </a:lnTo>
                <a:lnTo>
                  <a:pt x="2850" y="4369984"/>
                </a:lnTo>
                <a:lnTo>
                  <a:pt x="11254" y="4438940"/>
                </a:lnTo>
                <a:lnTo>
                  <a:pt x="24991" y="4506105"/>
                </a:lnTo>
                <a:lnTo>
                  <a:pt x="43839" y="4571257"/>
                </a:lnTo>
                <a:lnTo>
                  <a:pt x="67576" y="4634175"/>
                </a:lnTo>
                <a:lnTo>
                  <a:pt x="95982" y="4694638"/>
                </a:lnTo>
                <a:lnTo>
                  <a:pt x="128835" y="4752424"/>
                </a:lnTo>
                <a:lnTo>
                  <a:pt x="165914" y="4807312"/>
                </a:lnTo>
                <a:lnTo>
                  <a:pt x="206998" y="4859081"/>
                </a:lnTo>
                <a:lnTo>
                  <a:pt x="251864" y="4907510"/>
                </a:lnTo>
                <a:lnTo>
                  <a:pt x="300293" y="4952376"/>
                </a:lnTo>
                <a:lnTo>
                  <a:pt x="352062" y="4993460"/>
                </a:lnTo>
                <a:lnTo>
                  <a:pt x="406950" y="5030539"/>
                </a:lnTo>
                <a:lnTo>
                  <a:pt x="464736" y="5063392"/>
                </a:lnTo>
                <a:lnTo>
                  <a:pt x="525199" y="5091798"/>
                </a:lnTo>
                <a:lnTo>
                  <a:pt x="588117" y="5115535"/>
                </a:lnTo>
                <a:lnTo>
                  <a:pt x="653269" y="5134383"/>
                </a:lnTo>
                <a:lnTo>
                  <a:pt x="720434" y="5148120"/>
                </a:lnTo>
                <a:lnTo>
                  <a:pt x="789390" y="5156524"/>
                </a:lnTo>
                <a:lnTo>
                  <a:pt x="859916" y="5159375"/>
                </a:lnTo>
                <a:lnTo>
                  <a:pt x="7926958" y="5159375"/>
                </a:lnTo>
                <a:lnTo>
                  <a:pt x="7997476" y="5156524"/>
                </a:lnTo>
                <a:lnTo>
                  <a:pt x="8066425" y="5148120"/>
                </a:lnTo>
                <a:lnTo>
                  <a:pt x="8133585" y="5134383"/>
                </a:lnTo>
                <a:lnTo>
                  <a:pt x="8198733" y="5115535"/>
                </a:lnTo>
                <a:lnTo>
                  <a:pt x="8261649" y="5091798"/>
                </a:lnTo>
                <a:lnTo>
                  <a:pt x="8322111" y="5063392"/>
                </a:lnTo>
                <a:lnTo>
                  <a:pt x="8379897" y="5030539"/>
                </a:lnTo>
                <a:lnTo>
                  <a:pt x="8434786" y="4993460"/>
                </a:lnTo>
                <a:lnTo>
                  <a:pt x="8486556" y="4952376"/>
                </a:lnTo>
                <a:lnTo>
                  <a:pt x="8534987" y="4907510"/>
                </a:lnTo>
                <a:lnTo>
                  <a:pt x="8579856" y="4859081"/>
                </a:lnTo>
                <a:lnTo>
                  <a:pt x="8620942" y="4807312"/>
                </a:lnTo>
                <a:lnTo>
                  <a:pt x="8658024" y="4752424"/>
                </a:lnTo>
                <a:lnTo>
                  <a:pt x="8690881" y="4694638"/>
                </a:lnTo>
                <a:lnTo>
                  <a:pt x="8719290" y="4634175"/>
                </a:lnTo>
                <a:lnTo>
                  <a:pt x="8743030" y="4571257"/>
                </a:lnTo>
                <a:lnTo>
                  <a:pt x="8761880" y="4506105"/>
                </a:lnTo>
                <a:lnTo>
                  <a:pt x="8775619" y="4438940"/>
                </a:lnTo>
                <a:lnTo>
                  <a:pt x="8784024" y="4369984"/>
                </a:lnTo>
                <a:lnTo>
                  <a:pt x="8786876" y="4299458"/>
                </a:lnTo>
                <a:lnTo>
                  <a:pt x="8786876" y="859916"/>
                </a:lnTo>
                <a:lnTo>
                  <a:pt x="8784024" y="789382"/>
                </a:lnTo>
                <a:lnTo>
                  <a:pt x="8775619" y="720419"/>
                </a:lnTo>
                <a:lnTo>
                  <a:pt x="8761880" y="653249"/>
                </a:lnTo>
                <a:lnTo>
                  <a:pt x="8743030" y="588093"/>
                </a:lnTo>
                <a:lnTo>
                  <a:pt x="8719290" y="525172"/>
                </a:lnTo>
                <a:lnTo>
                  <a:pt x="8690881" y="464708"/>
                </a:lnTo>
                <a:lnTo>
                  <a:pt x="8658024" y="406922"/>
                </a:lnTo>
                <a:lnTo>
                  <a:pt x="8620942" y="352034"/>
                </a:lnTo>
                <a:lnTo>
                  <a:pt x="8579856" y="300267"/>
                </a:lnTo>
                <a:lnTo>
                  <a:pt x="8534987" y="251841"/>
                </a:lnTo>
                <a:lnTo>
                  <a:pt x="8486556" y="206977"/>
                </a:lnTo>
                <a:lnTo>
                  <a:pt x="8434786" y="165896"/>
                </a:lnTo>
                <a:lnTo>
                  <a:pt x="8379897" y="128820"/>
                </a:lnTo>
                <a:lnTo>
                  <a:pt x="8322111" y="95970"/>
                </a:lnTo>
                <a:lnTo>
                  <a:pt x="8261649" y="67567"/>
                </a:lnTo>
                <a:lnTo>
                  <a:pt x="8198733" y="43833"/>
                </a:lnTo>
                <a:lnTo>
                  <a:pt x="8133585" y="24987"/>
                </a:lnTo>
                <a:lnTo>
                  <a:pt x="8066425" y="11253"/>
                </a:lnTo>
                <a:lnTo>
                  <a:pt x="7997476" y="2850"/>
                </a:lnTo>
                <a:lnTo>
                  <a:pt x="7926958" y="0"/>
                </a:lnTo>
                <a:lnTo>
                  <a:pt x="859916" y="0"/>
                </a:lnTo>
                <a:lnTo>
                  <a:pt x="789390" y="2850"/>
                </a:lnTo>
                <a:lnTo>
                  <a:pt x="720434" y="11253"/>
                </a:lnTo>
                <a:lnTo>
                  <a:pt x="653269" y="24987"/>
                </a:lnTo>
                <a:lnTo>
                  <a:pt x="588117" y="43833"/>
                </a:lnTo>
                <a:lnTo>
                  <a:pt x="525199" y="67567"/>
                </a:lnTo>
                <a:lnTo>
                  <a:pt x="464736" y="95970"/>
                </a:lnTo>
                <a:lnTo>
                  <a:pt x="406950" y="128820"/>
                </a:lnTo>
                <a:lnTo>
                  <a:pt x="352062" y="165896"/>
                </a:lnTo>
                <a:lnTo>
                  <a:pt x="300293" y="206977"/>
                </a:lnTo>
                <a:lnTo>
                  <a:pt x="251864" y="251841"/>
                </a:lnTo>
                <a:lnTo>
                  <a:pt x="206998" y="300267"/>
                </a:lnTo>
                <a:lnTo>
                  <a:pt x="165914" y="352034"/>
                </a:lnTo>
                <a:lnTo>
                  <a:pt x="128835" y="406922"/>
                </a:lnTo>
                <a:lnTo>
                  <a:pt x="95982" y="464708"/>
                </a:lnTo>
                <a:lnTo>
                  <a:pt x="67576" y="525172"/>
                </a:lnTo>
                <a:lnTo>
                  <a:pt x="43839" y="588093"/>
                </a:lnTo>
                <a:lnTo>
                  <a:pt x="24991" y="653249"/>
                </a:lnTo>
                <a:lnTo>
                  <a:pt x="11254" y="720419"/>
                </a:lnTo>
                <a:lnTo>
                  <a:pt x="2850" y="789382"/>
                </a:lnTo>
                <a:lnTo>
                  <a:pt x="0" y="8599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42875" y="1222375"/>
            <a:ext cx="8786876" cy="5159375"/>
          </a:xfrm>
          <a:custGeom>
            <a:avLst/>
            <a:gdLst/>
            <a:ahLst/>
            <a:cxnLst/>
            <a:rect l="l" t="t" r="r" b="b"/>
            <a:pathLst>
              <a:path w="8786876" h="5159375">
                <a:moveTo>
                  <a:pt x="0" y="859916"/>
                </a:moveTo>
                <a:lnTo>
                  <a:pt x="2850" y="789382"/>
                </a:lnTo>
                <a:lnTo>
                  <a:pt x="11254" y="720419"/>
                </a:lnTo>
                <a:lnTo>
                  <a:pt x="24991" y="653249"/>
                </a:lnTo>
                <a:lnTo>
                  <a:pt x="43839" y="588093"/>
                </a:lnTo>
                <a:lnTo>
                  <a:pt x="67576" y="525172"/>
                </a:lnTo>
                <a:lnTo>
                  <a:pt x="95982" y="464708"/>
                </a:lnTo>
                <a:lnTo>
                  <a:pt x="128835" y="406922"/>
                </a:lnTo>
                <a:lnTo>
                  <a:pt x="165914" y="352034"/>
                </a:lnTo>
                <a:lnTo>
                  <a:pt x="206998" y="300267"/>
                </a:lnTo>
                <a:lnTo>
                  <a:pt x="251864" y="251841"/>
                </a:lnTo>
                <a:lnTo>
                  <a:pt x="300293" y="206977"/>
                </a:lnTo>
                <a:lnTo>
                  <a:pt x="352062" y="165896"/>
                </a:lnTo>
                <a:lnTo>
                  <a:pt x="406950" y="128820"/>
                </a:lnTo>
                <a:lnTo>
                  <a:pt x="464736" y="95970"/>
                </a:lnTo>
                <a:lnTo>
                  <a:pt x="525199" y="67567"/>
                </a:lnTo>
                <a:lnTo>
                  <a:pt x="588117" y="43833"/>
                </a:lnTo>
                <a:lnTo>
                  <a:pt x="653269" y="24987"/>
                </a:lnTo>
                <a:lnTo>
                  <a:pt x="720434" y="11253"/>
                </a:lnTo>
                <a:lnTo>
                  <a:pt x="789390" y="2850"/>
                </a:lnTo>
                <a:lnTo>
                  <a:pt x="859916" y="0"/>
                </a:lnTo>
                <a:lnTo>
                  <a:pt x="7926958" y="0"/>
                </a:lnTo>
                <a:lnTo>
                  <a:pt x="7997476" y="2850"/>
                </a:lnTo>
                <a:lnTo>
                  <a:pt x="8066425" y="11253"/>
                </a:lnTo>
                <a:lnTo>
                  <a:pt x="8133585" y="24987"/>
                </a:lnTo>
                <a:lnTo>
                  <a:pt x="8198733" y="43833"/>
                </a:lnTo>
                <a:lnTo>
                  <a:pt x="8261649" y="67567"/>
                </a:lnTo>
                <a:lnTo>
                  <a:pt x="8322111" y="95970"/>
                </a:lnTo>
                <a:lnTo>
                  <a:pt x="8379897" y="128820"/>
                </a:lnTo>
                <a:lnTo>
                  <a:pt x="8434786" y="165896"/>
                </a:lnTo>
                <a:lnTo>
                  <a:pt x="8486556" y="206977"/>
                </a:lnTo>
                <a:lnTo>
                  <a:pt x="8534987" y="251841"/>
                </a:lnTo>
                <a:lnTo>
                  <a:pt x="8579856" y="300267"/>
                </a:lnTo>
                <a:lnTo>
                  <a:pt x="8620942" y="352034"/>
                </a:lnTo>
                <a:lnTo>
                  <a:pt x="8658024" y="406922"/>
                </a:lnTo>
                <a:lnTo>
                  <a:pt x="8690881" y="464708"/>
                </a:lnTo>
                <a:lnTo>
                  <a:pt x="8719290" y="525172"/>
                </a:lnTo>
                <a:lnTo>
                  <a:pt x="8743030" y="588093"/>
                </a:lnTo>
                <a:lnTo>
                  <a:pt x="8761880" y="653249"/>
                </a:lnTo>
                <a:lnTo>
                  <a:pt x="8775619" y="720419"/>
                </a:lnTo>
                <a:lnTo>
                  <a:pt x="8784024" y="789382"/>
                </a:lnTo>
                <a:lnTo>
                  <a:pt x="8786876" y="859916"/>
                </a:lnTo>
                <a:lnTo>
                  <a:pt x="8786876" y="4299458"/>
                </a:lnTo>
                <a:lnTo>
                  <a:pt x="8784024" y="4369984"/>
                </a:lnTo>
                <a:lnTo>
                  <a:pt x="8775619" y="4438940"/>
                </a:lnTo>
                <a:lnTo>
                  <a:pt x="8761880" y="4506105"/>
                </a:lnTo>
                <a:lnTo>
                  <a:pt x="8743030" y="4571257"/>
                </a:lnTo>
                <a:lnTo>
                  <a:pt x="8719290" y="4634175"/>
                </a:lnTo>
                <a:lnTo>
                  <a:pt x="8690881" y="4694638"/>
                </a:lnTo>
                <a:lnTo>
                  <a:pt x="8658024" y="4752424"/>
                </a:lnTo>
                <a:lnTo>
                  <a:pt x="8620942" y="4807312"/>
                </a:lnTo>
                <a:lnTo>
                  <a:pt x="8579856" y="4859081"/>
                </a:lnTo>
                <a:lnTo>
                  <a:pt x="8534987" y="4907510"/>
                </a:lnTo>
                <a:lnTo>
                  <a:pt x="8486556" y="4952376"/>
                </a:lnTo>
                <a:lnTo>
                  <a:pt x="8434786" y="4993460"/>
                </a:lnTo>
                <a:lnTo>
                  <a:pt x="8379897" y="5030539"/>
                </a:lnTo>
                <a:lnTo>
                  <a:pt x="8322111" y="5063392"/>
                </a:lnTo>
                <a:lnTo>
                  <a:pt x="8261649" y="5091798"/>
                </a:lnTo>
                <a:lnTo>
                  <a:pt x="8198733" y="5115535"/>
                </a:lnTo>
                <a:lnTo>
                  <a:pt x="8133585" y="5134383"/>
                </a:lnTo>
                <a:lnTo>
                  <a:pt x="8066425" y="5148120"/>
                </a:lnTo>
                <a:lnTo>
                  <a:pt x="7997476" y="5156524"/>
                </a:lnTo>
                <a:lnTo>
                  <a:pt x="7926958" y="5159375"/>
                </a:lnTo>
                <a:lnTo>
                  <a:pt x="859916" y="5159375"/>
                </a:lnTo>
                <a:lnTo>
                  <a:pt x="789390" y="5156524"/>
                </a:lnTo>
                <a:lnTo>
                  <a:pt x="720434" y="5148120"/>
                </a:lnTo>
                <a:lnTo>
                  <a:pt x="653269" y="5134383"/>
                </a:lnTo>
                <a:lnTo>
                  <a:pt x="588117" y="5115535"/>
                </a:lnTo>
                <a:lnTo>
                  <a:pt x="525199" y="5091798"/>
                </a:lnTo>
                <a:lnTo>
                  <a:pt x="464736" y="5063392"/>
                </a:lnTo>
                <a:lnTo>
                  <a:pt x="406950" y="5030539"/>
                </a:lnTo>
                <a:lnTo>
                  <a:pt x="352062" y="4993460"/>
                </a:lnTo>
                <a:lnTo>
                  <a:pt x="300293" y="4952376"/>
                </a:lnTo>
                <a:lnTo>
                  <a:pt x="251864" y="4907510"/>
                </a:lnTo>
                <a:lnTo>
                  <a:pt x="206998" y="4859081"/>
                </a:lnTo>
                <a:lnTo>
                  <a:pt x="165914" y="4807312"/>
                </a:lnTo>
                <a:lnTo>
                  <a:pt x="128835" y="4752424"/>
                </a:lnTo>
                <a:lnTo>
                  <a:pt x="95982" y="4694638"/>
                </a:lnTo>
                <a:lnTo>
                  <a:pt x="67576" y="4634175"/>
                </a:lnTo>
                <a:lnTo>
                  <a:pt x="43839" y="4571257"/>
                </a:lnTo>
                <a:lnTo>
                  <a:pt x="24991" y="4506105"/>
                </a:lnTo>
                <a:lnTo>
                  <a:pt x="11254" y="4438940"/>
                </a:lnTo>
                <a:lnTo>
                  <a:pt x="2850" y="4369984"/>
                </a:lnTo>
                <a:lnTo>
                  <a:pt x="0" y="4299458"/>
                </a:lnTo>
                <a:lnTo>
                  <a:pt x="0" y="859916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2541524" y="312585"/>
            <a:ext cx="504222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Risk Değerl</a:t>
            </a:r>
            <a:r>
              <a:rPr sz="28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ndirme</a:t>
            </a:r>
            <a:r>
              <a:rPr sz="2800" b="1" spc="-1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Yönetmeliği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73456" y="1585595"/>
            <a:ext cx="426171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b="1" spc="0" baseline="3309" dirty="0">
                <a:latin typeface="Calibri"/>
                <a:cs typeface="Calibri"/>
              </a:rPr>
              <a:t>a)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303528" y="1585595"/>
            <a:ext cx="1766316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Planlama: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475990" y="1585595"/>
            <a:ext cx="1109616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Analiz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992624" y="1585595"/>
            <a:ext cx="1457946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edile</a:t>
            </a:r>
            <a:r>
              <a:rPr sz="4950" spc="-39" baseline="3309" dirty="0">
                <a:latin typeface="Calibri"/>
                <a:cs typeface="Calibri"/>
              </a:rPr>
              <a:t>r</a:t>
            </a:r>
            <a:r>
              <a:rPr sz="4950" spc="0" baseline="3309" dirty="0">
                <a:latin typeface="Calibri"/>
                <a:cs typeface="Calibri"/>
              </a:rPr>
              <a:t>ek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854952" y="1585595"/>
            <a:ext cx="1806319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-14" baseline="3309" dirty="0">
                <a:latin typeface="Calibri"/>
                <a:cs typeface="Calibri"/>
              </a:rPr>
              <a:t>e</a:t>
            </a:r>
            <a:r>
              <a:rPr sz="4950" spc="0" baseline="3309" dirty="0">
                <a:latin typeface="Calibri"/>
                <a:cs typeface="Calibri"/>
              </a:rPr>
              <a:t>tkilerin</a:t>
            </a:r>
            <a:r>
              <a:rPr sz="4950" spc="4" baseline="3309" dirty="0">
                <a:latin typeface="Calibri"/>
                <a:cs typeface="Calibri"/>
              </a:rPr>
              <a:t>i</a:t>
            </a:r>
            <a:r>
              <a:rPr sz="4950" spc="0" baseline="3309" dirty="0">
                <a:latin typeface="Calibri"/>
                <a:cs typeface="Calibri"/>
              </a:rPr>
              <a:t>n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73456" y="2088514"/>
            <a:ext cx="2292731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büyükl</a:t>
            </a:r>
            <a:r>
              <a:rPr sz="4950" spc="9" baseline="3309" dirty="0">
                <a:latin typeface="Calibri"/>
                <a:cs typeface="Calibri"/>
              </a:rPr>
              <a:t>ü</a:t>
            </a:r>
            <a:r>
              <a:rPr sz="4950" spc="0" baseline="3309" dirty="0">
                <a:latin typeface="Calibri"/>
                <a:cs typeface="Calibri"/>
              </a:rPr>
              <a:t>ğüne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021076" y="2088514"/>
            <a:ext cx="477548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-34" baseline="3309" dirty="0">
                <a:latin typeface="Calibri"/>
                <a:cs typeface="Calibri"/>
              </a:rPr>
              <a:t>ve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756405" y="2088514"/>
            <a:ext cx="1597863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önemine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608320" y="2088514"/>
            <a:ext cx="852703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-25" baseline="3309" dirty="0">
                <a:latin typeface="Calibri"/>
                <a:cs typeface="Calibri"/>
              </a:rPr>
              <a:t>g</a:t>
            </a:r>
            <a:r>
              <a:rPr sz="4950" spc="0" baseline="3309" dirty="0">
                <a:latin typeface="Calibri"/>
                <a:cs typeface="Calibri"/>
              </a:rPr>
              <a:t>ö</a:t>
            </a:r>
            <a:r>
              <a:rPr sz="4950" spc="-44" baseline="3309" dirty="0">
                <a:latin typeface="Calibri"/>
                <a:cs typeface="Calibri"/>
              </a:rPr>
              <a:t>r</a:t>
            </a:r>
            <a:r>
              <a:rPr sz="4950" spc="0" baseline="3309" dirty="0">
                <a:latin typeface="Calibri"/>
                <a:cs typeface="Calibri"/>
              </a:rPr>
              <a:t>e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714744" y="2088514"/>
            <a:ext cx="879525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sı</a:t>
            </a:r>
            <a:r>
              <a:rPr sz="4950" spc="-69" baseline="3309" dirty="0">
                <a:latin typeface="Calibri"/>
                <a:cs typeface="Calibri"/>
              </a:rPr>
              <a:t>r</a:t>
            </a:r>
            <a:r>
              <a:rPr sz="4950" spc="0" baseline="3309" dirty="0">
                <a:latin typeface="Calibri"/>
                <a:cs typeface="Calibri"/>
              </a:rPr>
              <a:t>alı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848600" y="2088514"/>
            <a:ext cx="813913" cy="9474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hale</a:t>
            </a:r>
            <a:endParaRPr sz="3300">
              <a:latin typeface="Calibri"/>
              <a:cs typeface="Calibri"/>
            </a:endParaRPr>
          </a:p>
          <a:p>
            <a:pPr marL="272796" marR="3069">
              <a:lnSpc>
                <a:spcPts val="3960"/>
              </a:lnSpc>
              <a:spcBef>
                <a:spcPts val="25"/>
              </a:spcBef>
            </a:pPr>
            <a:r>
              <a:rPr sz="4950" spc="0" baseline="1654" dirty="0">
                <a:latin typeface="Calibri"/>
                <a:cs typeface="Calibri"/>
              </a:rPr>
              <a:t>bir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73456" y="2591435"/>
            <a:ext cx="1491419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-29" baseline="3309" dirty="0">
                <a:latin typeface="Calibri"/>
                <a:cs typeface="Calibri"/>
              </a:rPr>
              <a:t>g</a:t>
            </a:r>
            <a:r>
              <a:rPr sz="4950" spc="-19" baseline="3309" dirty="0">
                <a:latin typeface="Calibri"/>
                <a:cs typeface="Calibri"/>
              </a:rPr>
              <a:t>e</a:t>
            </a:r>
            <a:r>
              <a:rPr sz="4950" spc="0" baseline="3309" dirty="0">
                <a:latin typeface="Calibri"/>
                <a:cs typeface="Calibri"/>
              </a:rPr>
              <a:t>tirilen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361946" y="2591435"/>
            <a:ext cx="1452181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risklerin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212082" y="2591435"/>
            <a:ext cx="1518653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-109" baseline="3309" dirty="0">
                <a:latin typeface="Calibri"/>
                <a:cs typeface="Calibri"/>
              </a:rPr>
              <a:t>k</a:t>
            </a:r>
            <a:r>
              <a:rPr sz="4950" spc="0" baseline="3309" dirty="0">
                <a:latin typeface="Calibri"/>
                <a:cs typeface="Calibri"/>
              </a:rPr>
              <a:t>o</a:t>
            </a:r>
            <a:r>
              <a:rPr sz="4950" spc="-25" baseline="3309" dirty="0">
                <a:latin typeface="Calibri"/>
                <a:cs typeface="Calibri"/>
              </a:rPr>
              <a:t>n</a:t>
            </a:r>
            <a:r>
              <a:rPr sz="4950" spc="0" baseline="3309" dirty="0">
                <a:latin typeface="Calibri"/>
                <a:cs typeface="Calibri"/>
              </a:rPr>
              <a:t>t</a:t>
            </a:r>
            <a:r>
              <a:rPr sz="4950" spc="-64" baseline="3309" dirty="0">
                <a:latin typeface="Calibri"/>
                <a:cs typeface="Calibri"/>
              </a:rPr>
              <a:t>r</a:t>
            </a:r>
            <a:r>
              <a:rPr sz="4950" spc="0" baseline="3309" dirty="0">
                <a:latin typeface="Calibri"/>
                <a:cs typeface="Calibri"/>
              </a:rPr>
              <a:t>olü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28004" y="2591435"/>
            <a:ext cx="1584032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amacı</a:t>
            </a:r>
            <a:r>
              <a:rPr sz="4950" spc="-9" baseline="3309" dirty="0">
                <a:latin typeface="Calibri"/>
                <a:cs typeface="Calibri"/>
              </a:rPr>
              <a:t>y</a:t>
            </a:r>
            <a:r>
              <a:rPr sz="4950" spc="0" baseline="3309" dirty="0">
                <a:latin typeface="Calibri"/>
                <a:cs typeface="Calibri"/>
              </a:rPr>
              <a:t>la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73456" y="3094354"/>
            <a:ext cx="2855983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planla</a:t>
            </a:r>
            <a:r>
              <a:rPr sz="4950" spc="-9" baseline="3309" dirty="0">
                <a:latin typeface="Calibri"/>
                <a:cs typeface="Calibri"/>
              </a:rPr>
              <a:t>m</a:t>
            </a:r>
            <a:r>
              <a:rPr sz="4950" spc="0" baseline="3309" dirty="0">
                <a:latin typeface="Calibri"/>
                <a:cs typeface="Calibri"/>
              </a:rPr>
              <a:t>a</a:t>
            </a:r>
            <a:r>
              <a:rPr sz="4950" spc="14" baseline="3309" dirty="0">
                <a:latin typeface="Calibri"/>
                <a:cs typeface="Calibri"/>
              </a:rPr>
              <a:t> </a:t>
            </a:r>
            <a:r>
              <a:rPr sz="4950" spc="-50" baseline="3309" dirty="0">
                <a:latin typeface="Calibri"/>
                <a:cs typeface="Calibri"/>
              </a:rPr>
              <a:t>y</a:t>
            </a:r>
            <a:r>
              <a:rPr sz="4950" spc="0" baseline="3309" dirty="0">
                <a:latin typeface="Calibri"/>
                <a:cs typeface="Calibri"/>
              </a:rPr>
              <a:t>apıl</a:t>
            </a:r>
            <a:r>
              <a:rPr sz="4950" spc="-9" baseline="3309" dirty="0">
                <a:latin typeface="Calibri"/>
                <a:cs typeface="Calibri"/>
              </a:rPr>
              <a:t>ı</a:t>
            </a:r>
            <a:r>
              <a:rPr sz="4950" spc="-329" baseline="3309" dirty="0">
                <a:latin typeface="Calibri"/>
                <a:cs typeface="Calibri"/>
              </a:rPr>
              <a:t>r</a:t>
            </a:r>
            <a:r>
              <a:rPr sz="4950" spc="0" baseline="3309" dirty="0">
                <a:latin typeface="Calibri"/>
                <a:cs typeface="Calibri"/>
              </a:rPr>
              <a:t>.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3456" y="4100449"/>
            <a:ext cx="443188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b="1" spc="0" baseline="3309" dirty="0">
                <a:latin typeface="Calibri"/>
                <a:cs typeface="Calibri"/>
              </a:rPr>
              <a:t>b)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63244" y="4100449"/>
            <a:ext cx="766437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Risk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74850" y="4100449"/>
            <a:ext cx="3645101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-114" baseline="3309" dirty="0">
                <a:latin typeface="Calibri"/>
                <a:cs typeface="Calibri"/>
              </a:rPr>
              <a:t>k</a:t>
            </a:r>
            <a:r>
              <a:rPr sz="4950" spc="0" baseline="3309" dirty="0">
                <a:latin typeface="Calibri"/>
                <a:cs typeface="Calibri"/>
              </a:rPr>
              <a:t>o</a:t>
            </a:r>
            <a:r>
              <a:rPr sz="4950" spc="-25" baseline="3309" dirty="0">
                <a:latin typeface="Calibri"/>
                <a:cs typeface="Calibri"/>
              </a:rPr>
              <a:t>n</a:t>
            </a:r>
            <a:r>
              <a:rPr sz="4950" spc="0" baseline="3309" dirty="0">
                <a:latin typeface="Calibri"/>
                <a:cs typeface="Calibri"/>
              </a:rPr>
              <a:t>t</a:t>
            </a:r>
            <a:r>
              <a:rPr sz="4950" spc="-54" baseline="3309" dirty="0">
                <a:latin typeface="Calibri"/>
                <a:cs typeface="Calibri"/>
              </a:rPr>
              <a:t>r</a:t>
            </a:r>
            <a:r>
              <a:rPr sz="4950" spc="0" baseline="3309" dirty="0">
                <a:latin typeface="Calibri"/>
                <a:cs typeface="Calibri"/>
              </a:rPr>
              <a:t>ol </a:t>
            </a:r>
            <a:r>
              <a:rPr sz="4950" spc="344" baseline="3309" dirty="0">
                <a:latin typeface="Calibri"/>
                <a:cs typeface="Calibri"/>
              </a:rPr>
              <a:t> </a:t>
            </a:r>
            <a:r>
              <a:rPr sz="4950" spc="-34" baseline="3309" dirty="0">
                <a:latin typeface="Calibri"/>
                <a:cs typeface="Calibri"/>
              </a:rPr>
              <a:t>t</a:t>
            </a:r>
            <a:r>
              <a:rPr sz="4950" spc="0" baseline="3309" dirty="0">
                <a:latin typeface="Calibri"/>
                <a:cs typeface="Calibri"/>
              </a:rPr>
              <a:t>edbirlerin</a:t>
            </a:r>
            <a:r>
              <a:rPr sz="4950" spc="19" baseline="3309" dirty="0">
                <a:latin typeface="Calibri"/>
                <a:cs typeface="Calibri"/>
              </a:rPr>
              <a:t>i</a:t>
            </a:r>
            <a:r>
              <a:rPr sz="4950" spc="0" baseline="3309" dirty="0">
                <a:latin typeface="Calibri"/>
                <a:cs typeface="Calibri"/>
              </a:rPr>
              <a:t>n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66054" y="4100449"/>
            <a:ext cx="2894330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-54" baseline="3309" dirty="0">
                <a:latin typeface="Calibri"/>
                <a:cs typeface="Calibri"/>
              </a:rPr>
              <a:t>k</a:t>
            </a:r>
            <a:r>
              <a:rPr sz="4950" spc="0" baseline="3309" dirty="0">
                <a:latin typeface="Calibri"/>
                <a:cs typeface="Calibri"/>
              </a:rPr>
              <a:t>a</a:t>
            </a:r>
            <a:r>
              <a:rPr sz="4950" spc="-75" baseline="3309" dirty="0">
                <a:latin typeface="Calibri"/>
                <a:cs typeface="Calibri"/>
              </a:rPr>
              <a:t>r</a:t>
            </a:r>
            <a:r>
              <a:rPr sz="4950" spc="0" baseline="3309" dirty="0">
                <a:latin typeface="Calibri"/>
                <a:cs typeface="Calibri"/>
              </a:rPr>
              <a:t>ar</a:t>
            </a:r>
            <a:r>
              <a:rPr sz="4950" spc="-9" baseline="3309" dirty="0">
                <a:latin typeface="Calibri"/>
                <a:cs typeface="Calibri"/>
              </a:rPr>
              <a:t>l</a:t>
            </a:r>
            <a:r>
              <a:rPr sz="4950" spc="0" baseline="3309" dirty="0">
                <a:latin typeface="Calibri"/>
                <a:cs typeface="Calibri"/>
              </a:rPr>
              <a:t>a</a:t>
            </a:r>
            <a:r>
              <a:rPr sz="4950" spc="-39" baseline="3309" dirty="0">
                <a:latin typeface="Calibri"/>
                <a:cs typeface="Calibri"/>
              </a:rPr>
              <a:t>ş</a:t>
            </a:r>
            <a:r>
              <a:rPr sz="4950" spc="0" baseline="3309" dirty="0">
                <a:latin typeface="Calibri"/>
                <a:cs typeface="Calibri"/>
              </a:rPr>
              <a:t>tırılmas</a:t>
            </a:r>
            <a:r>
              <a:rPr sz="4950" spc="-4" baseline="3309" dirty="0">
                <a:latin typeface="Calibri"/>
                <a:cs typeface="Calibri"/>
              </a:rPr>
              <a:t>ı</a:t>
            </a:r>
            <a:r>
              <a:rPr sz="4950" spc="0" baseline="3309" dirty="0">
                <a:latin typeface="Calibri"/>
                <a:cs typeface="Calibri"/>
              </a:rPr>
              <a:t>: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3456" y="4603369"/>
            <a:ext cx="8186851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Riskin</a:t>
            </a:r>
            <a:r>
              <a:rPr sz="4950" spc="209" baseline="3309" dirty="0">
                <a:latin typeface="Calibri"/>
                <a:cs typeface="Calibri"/>
              </a:rPr>
              <a:t> </a:t>
            </a:r>
            <a:r>
              <a:rPr sz="4950" spc="-44" baseline="3309" dirty="0">
                <a:latin typeface="Calibri"/>
                <a:cs typeface="Calibri"/>
              </a:rPr>
              <a:t>t</a:t>
            </a:r>
            <a:r>
              <a:rPr sz="4950" spc="0" baseline="3309" dirty="0">
                <a:latin typeface="Calibri"/>
                <a:cs typeface="Calibri"/>
              </a:rPr>
              <a:t>ama</a:t>
            </a:r>
            <a:r>
              <a:rPr sz="4950" spc="-9" baseline="3309" dirty="0">
                <a:latin typeface="Calibri"/>
                <a:cs typeface="Calibri"/>
              </a:rPr>
              <a:t>m</a:t>
            </a:r>
            <a:r>
              <a:rPr sz="4950" spc="0" baseline="3309" dirty="0">
                <a:latin typeface="Calibri"/>
                <a:cs typeface="Calibri"/>
              </a:rPr>
              <a:t>en</a:t>
            </a:r>
            <a:r>
              <a:rPr sz="4950" spc="204" baseline="3309" dirty="0">
                <a:latin typeface="Calibri"/>
                <a:cs typeface="Calibri"/>
              </a:rPr>
              <a:t> </a:t>
            </a:r>
            <a:r>
              <a:rPr sz="4950" spc="0" baseline="3309" dirty="0">
                <a:latin typeface="Calibri"/>
                <a:cs typeface="Calibri"/>
              </a:rPr>
              <a:t>ber</a:t>
            </a:r>
            <a:r>
              <a:rPr sz="4950" spc="-39" baseline="3309" dirty="0">
                <a:latin typeface="Calibri"/>
                <a:cs typeface="Calibri"/>
              </a:rPr>
              <a:t>t</a:t>
            </a:r>
            <a:r>
              <a:rPr sz="4950" spc="0" baseline="3309" dirty="0">
                <a:latin typeface="Calibri"/>
                <a:cs typeface="Calibri"/>
              </a:rPr>
              <a:t>a</a:t>
            </a:r>
            <a:r>
              <a:rPr sz="4950" spc="-75" baseline="3309" dirty="0">
                <a:latin typeface="Calibri"/>
                <a:cs typeface="Calibri"/>
              </a:rPr>
              <a:t>r</a:t>
            </a:r>
            <a:r>
              <a:rPr sz="4950" spc="-25" baseline="3309" dirty="0">
                <a:latin typeface="Calibri"/>
                <a:cs typeface="Calibri"/>
              </a:rPr>
              <a:t>a</a:t>
            </a:r>
            <a:r>
              <a:rPr sz="4950" spc="0" baseline="3309" dirty="0">
                <a:latin typeface="Calibri"/>
                <a:cs typeface="Calibri"/>
              </a:rPr>
              <a:t>f</a:t>
            </a:r>
            <a:r>
              <a:rPr sz="4950" spc="204" baseline="3309" dirty="0">
                <a:latin typeface="Calibri"/>
                <a:cs typeface="Calibri"/>
              </a:rPr>
              <a:t> </a:t>
            </a:r>
            <a:r>
              <a:rPr sz="4950" spc="0" baseline="3309" dirty="0">
                <a:latin typeface="Calibri"/>
                <a:cs typeface="Calibri"/>
              </a:rPr>
              <a:t>ed</a:t>
            </a:r>
            <a:r>
              <a:rPr sz="4950" spc="9" baseline="3309" dirty="0">
                <a:latin typeface="Calibri"/>
                <a:cs typeface="Calibri"/>
              </a:rPr>
              <a:t>i</a:t>
            </a:r>
            <a:r>
              <a:rPr sz="4950" spc="0" baseline="3309" dirty="0">
                <a:latin typeface="Calibri"/>
                <a:cs typeface="Calibri"/>
              </a:rPr>
              <a:t>lmesi,</a:t>
            </a:r>
            <a:r>
              <a:rPr sz="4950" spc="214" baseline="3309" dirty="0">
                <a:latin typeface="Calibri"/>
                <a:cs typeface="Calibri"/>
              </a:rPr>
              <a:t> </a:t>
            </a:r>
            <a:r>
              <a:rPr sz="4950" spc="9" baseline="3309" dirty="0">
                <a:latin typeface="Calibri"/>
                <a:cs typeface="Calibri"/>
              </a:rPr>
              <a:t>b</a:t>
            </a:r>
            <a:r>
              <a:rPr sz="4950" spc="0" baseline="3309" dirty="0">
                <a:latin typeface="Calibri"/>
                <a:cs typeface="Calibri"/>
              </a:rPr>
              <a:t>u</a:t>
            </a:r>
            <a:r>
              <a:rPr sz="4950" spc="204" baseline="3309" dirty="0">
                <a:latin typeface="Calibri"/>
                <a:cs typeface="Calibri"/>
              </a:rPr>
              <a:t> </a:t>
            </a:r>
            <a:r>
              <a:rPr sz="4950" spc="0" baseline="3309" dirty="0">
                <a:latin typeface="Calibri"/>
                <a:cs typeface="Calibri"/>
              </a:rPr>
              <a:t>mümkün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3456" y="5106289"/>
            <a:ext cx="907186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değil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03577" y="5106289"/>
            <a:ext cx="556887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ise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82926" y="5106289"/>
            <a:ext cx="1001362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riskin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06520" y="5106289"/>
            <a:ext cx="1009143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-54" baseline="3309" dirty="0">
                <a:latin typeface="Calibri"/>
                <a:cs typeface="Calibri"/>
              </a:rPr>
              <a:t>k</a:t>
            </a:r>
            <a:r>
              <a:rPr sz="4950" spc="0" baseline="3309" dirty="0">
                <a:latin typeface="Calibri"/>
                <a:cs typeface="Calibri"/>
              </a:rPr>
              <a:t>abul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38750" y="5106289"/>
            <a:ext cx="1575284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ed</a:t>
            </a:r>
            <a:r>
              <a:rPr sz="4950" spc="9" baseline="3309" dirty="0">
                <a:latin typeface="Calibri"/>
                <a:cs typeface="Calibri"/>
              </a:rPr>
              <a:t>i</a:t>
            </a:r>
            <a:r>
              <a:rPr sz="4950" spc="0" baseline="3309" dirty="0">
                <a:latin typeface="Calibri"/>
                <a:cs typeface="Calibri"/>
              </a:rPr>
              <a:t>lebi</a:t>
            </a:r>
            <a:r>
              <a:rPr sz="4950" spc="9" baseline="3309" dirty="0">
                <a:latin typeface="Calibri"/>
                <a:cs typeface="Calibri"/>
              </a:rPr>
              <a:t>l</a:t>
            </a:r>
            <a:r>
              <a:rPr sz="4950" spc="0" baseline="3309" dirty="0">
                <a:latin typeface="Calibri"/>
                <a:cs typeface="Calibri"/>
              </a:rPr>
              <a:t>ir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37654" y="5106289"/>
            <a:ext cx="1524335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s</a:t>
            </a:r>
            <a:r>
              <a:rPr sz="4950" spc="-14" baseline="3309" dirty="0">
                <a:latin typeface="Calibri"/>
                <a:cs typeface="Calibri"/>
              </a:rPr>
              <a:t>e</a:t>
            </a:r>
            <a:r>
              <a:rPr sz="4950" spc="0" baseline="3309" dirty="0">
                <a:latin typeface="Calibri"/>
                <a:cs typeface="Calibri"/>
              </a:rPr>
              <a:t>vi</a:t>
            </a:r>
            <a:r>
              <a:rPr sz="4950" spc="-50" baseline="3309" dirty="0">
                <a:latin typeface="Calibri"/>
                <a:cs typeface="Calibri"/>
              </a:rPr>
              <a:t>y</a:t>
            </a:r>
            <a:r>
              <a:rPr sz="4950" spc="-29" baseline="3309" dirty="0">
                <a:latin typeface="Calibri"/>
                <a:cs typeface="Calibri"/>
              </a:rPr>
              <a:t>e</a:t>
            </a:r>
            <a:r>
              <a:rPr sz="4950" spc="-50" baseline="3309" dirty="0">
                <a:latin typeface="Calibri"/>
                <a:cs typeface="Calibri"/>
              </a:rPr>
              <a:t>y</a:t>
            </a:r>
            <a:r>
              <a:rPr sz="4950" spc="0" baseline="3309" dirty="0">
                <a:latin typeface="Calibri"/>
                <a:cs typeface="Calibri"/>
              </a:rPr>
              <a:t>e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3456" y="5609209"/>
            <a:ext cx="7345941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indirilmesi</a:t>
            </a:r>
            <a:r>
              <a:rPr sz="4950" spc="29" baseline="3309" dirty="0">
                <a:latin typeface="Calibri"/>
                <a:cs typeface="Calibri"/>
              </a:rPr>
              <a:t> </a:t>
            </a:r>
            <a:r>
              <a:rPr sz="4950" spc="0" baseline="3309" dirty="0">
                <a:latin typeface="Calibri"/>
                <a:cs typeface="Calibri"/>
              </a:rPr>
              <a:t>için</a:t>
            </a:r>
            <a:r>
              <a:rPr sz="4950" spc="19" baseline="3309" dirty="0">
                <a:latin typeface="Calibri"/>
                <a:cs typeface="Calibri"/>
              </a:rPr>
              <a:t> </a:t>
            </a:r>
            <a:r>
              <a:rPr sz="4950" spc="0" baseline="3309" dirty="0">
                <a:latin typeface="Calibri"/>
                <a:cs typeface="Calibri"/>
              </a:rPr>
              <a:t>aşağıd</a:t>
            </a:r>
            <a:r>
              <a:rPr sz="4950" spc="-9" baseline="3309" dirty="0">
                <a:latin typeface="Calibri"/>
                <a:cs typeface="Calibri"/>
              </a:rPr>
              <a:t>a</a:t>
            </a:r>
            <a:r>
              <a:rPr sz="4950" spc="0" baseline="3309" dirty="0">
                <a:latin typeface="Calibri"/>
                <a:cs typeface="Calibri"/>
              </a:rPr>
              <a:t>ki adım</a:t>
            </a:r>
            <a:r>
              <a:rPr sz="4950" spc="-9" baseline="3309" dirty="0">
                <a:latin typeface="Calibri"/>
                <a:cs typeface="Calibri"/>
              </a:rPr>
              <a:t>l</a:t>
            </a:r>
            <a:r>
              <a:rPr sz="4950" spc="0" baseline="3309" dirty="0">
                <a:latin typeface="Calibri"/>
                <a:cs typeface="Calibri"/>
              </a:rPr>
              <a:t>ar</a:t>
            </a:r>
            <a:r>
              <a:rPr sz="4950" spc="14" baseline="3309" dirty="0">
                <a:latin typeface="Calibri"/>
                <a:cs typeface="Calibri"/>
              </a:rPr>
              <a:t> </a:t>
            </a:r>
            <a:r>
              <a:rPr sz="4950" spc="0" baseline="3309" dirty="0">
                <a:latin typeface="Calibri"/>
                <a:cs typeface="Calibri"/>
              </a:rPr>
              <a:t>u</a:t>
            </a:r>
            <a:r>
              <a:rPr sz="4950" spc="-44" baseline="3309" dirty="0">
                <a:latin typeface="Calibri"/>
                <a:cs typeface="Calibri"/>
              </a:rPr>
              <a:t>y</a:t>
            </a:r>
            <a:r>
              <a:rPr sz="4950" spc="0" baseline="3309" dirty="0">
                <a:latin typeface="Calibri"/>
                <a:cs typeface="Calibri"/>
              </a:rPr>
              <a:t>gulanı</a:t>
            </a:r>
            <a:r>
              <a:rPr sz="4950" spc="-334" baseline="3309" dirty="0">
                <a:latin typeface="Calibri"/>
                <a:cs typeface="Calibri"/>
              </a:rPr>
              <a:t>r</a:t>
            </a:r>
            <a:r>
              <a:rPr sz="4950" spc="0" baseline="3309" dirty="0">
                <a:latin typeface="Calibri"/>
                <a:cs typeface="Calibri"/>
              </a:rPr>
              <a:t>.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27974" y="6463538"/>
            <a:ext cx="202133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sz="1800" spc="0" baseline="2275" dirty="0">
                <a:solidFill>
                  <a:srgbClr val="888888"/>
                </a:solidFill>
                <a:latin typeface="Calibri"/>
                <a:cs typeface="Calibri"/>
              </a:rPr>
              <a:t>39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2875" y="1625600"/>
            <a:ext cx="8786876" cy="4035425"/>
          </a:xfrm>
          <a:custGeom>
            <a:avLst/>
            <a:gdLst/>
            <a:ahLst/>
            <a:cxnLst/>
            <a:rect l="l" t="t" r="r" b="b"/>
            <a:pathLst>
              <a:path w="8786876" h="4035425">
                <a:moveTo>
                  <a:pt x="0" y="672591"/>
                </a:moveTo>
                <a:lnTo>
                  <a:pt x="0" y="3362832"/>
                </a:lnTo>
                <a:lnTo>
                  <a:pt x="2229" y="3417997"/>
                </a:lnTo>
                <a:lnTo>
                  <a:pt x="8803" y="3471934"/>
                </a:lnTo>
                <a:lnTo>
                  <a:pt x="19547" y="3524468"/>
                </a:lnTo>
                <a:lnTo>
                  <a:pt x="34289" y="3575428"/>
                </a:lnTo>
                <a:lnTo>
                  <a:pt x="52855" y="3624641"/>
                </a:lnTo>
                <a:lnTo>
                  <a:pt x="75073" y="3671933"/>
                </a:lnTo>
                <a:lnTo>
                  <a:pt x="100769" y="3717131"/>
                </a:lnTo>
                <a:lnTo>
                  <a:pt x="129770" y="3760062"/>
                </a:lnTo>
                <a:lnTo>
                  <a:pt x="161903" y="3800553"/>
                </a:lnTo>
                <a:lnTo>
                  <a:pt x="196996" y="3838432"/>
                </a:lnTo>
                <a:lnTo>
                  <a:pt x="234874" y="3873524"/>
                </a:lnTo>
                <a:lnTo>
                  <a:pt x="275365" y="3905657"/>
                </a:lnTo>
                <a:lnTo>
                  <a:pt x="318295" y="3934658"/>
                </a:lnTo>
                <a:lnTo>
                  <a:pt x="363492" y="3960353"/>
                </a:lnTo>
                <a:lnTo>
                  <a:pt x="410783" y="3982571"/>
                </a:lnTo>
                <a:lnTo>
                  <a:pt x="459994" y="4001137"/>
                </a:lnTo>
                <a:lnTo>
                  <a:pt x="510952" y="4015878"/>
                </a:lnTo>
                <a:lnTo>
                  <a:pt x="563484" y="4026622"/>
                </a:lnTo>
                <a:lnTo>
                  <a:pt x="617418" y="4033195"/>
                </a:lnTo>
                <a:lnTo>
                  <a:pt x="672579" y="4035425"/>
                </a:lnTo>
                <a:lnTo>
                  <a:pt x="8114283" y="4035425"/>
                </a:lnTo>
                <a:lnTo>
                  <a:pt x="8169431" y="4033195"/>
                </a:lnTo>
                <a:lnTo>
                  <a:pt x="8223354" y="4026622"/>
                </a:lnTo>
                <a:lnTo>
                  <a:pt x="8275878" y="4015878"/>
                </a:lnTo>
                <a:lnTo>
                  <a:pt x="8326831" y="4001137"/>
                </a:lnTo>
                <a:lnTo>
                  <a:pt x="8376038" y="3982571"/>
                </a:lnTo>
                <a:lnTo>
                  <a:pt x="8423328" y="3960353"/>
                </a:lnTo>
                <a:lnTo>
                  <a:pt x="8468526" y="3934658"/>
                </a:lnTo>
                <a:lnTo>
                  <a:pt x="8511458" y="3905657"/>
                </a:lnTo>
                <a:lnTo>
                  <a:pt x="8551952" y="3873524"/>
                </a:lnTo>
                <a:lnTo>
                  <a:pt x="8589835" y="3838432"/>
                </a:lnTo>
                <a:lnTo>
                  <a:pt x="8624932" y="3800553"/>
                </a:lnTo>
                <a:lnTo>
                  <a:pt x="8657071" y="3760062"/>
                </a:lnTo>
                <a:lnTo>
                  <a:pt x="8686078" y="3717131"/>
                </a:lnTo>
                <a:lnTo>
                  <a:pt x="8711780" y="3671933"/>
                </a:lnTo>
                <a:lnTo>
                  <a:pt x="8734004" y="3624641"/>
                </a:lnTo>
                <a:lnTo>
                  <a:pt x="8752575" y="3575428"/>
                </a:lnTo>
                <a:lnTo>
                  <a:pt x="8767322" y="3524468"/>
                </a:lnTo>
                <a:lnTo>
                  <a:pt x="8778069" y="3471934"/>
                </a:lnTo>
                <a:lnTo>
                  <a:pt x="8784645" y="3417997"/>
                </a:lnTo>
                <a:lnTo>
                  <a:pt x="8786876" y="3362832"/>
                </a:lnTo>
                <a:lnTo>
                  <a:pt x="8786876" y="672591"/>
                </a:lnTo>
                <a:lnTo>
                  <a:pt x="8784645" y="617427"/>
                </a:lnTo>
                <a:lnTo>
                  <a:pt x="8778069" y="563490"/>
                </a:lnTo>
                <a:lnTo>
                  <a:pt x="8767322" y="510956"/>
                </a:lnTo>
                <a:lnTo>
                  <a:pt x="8752575" y="459996"/>
                </a:lnTo>
                <a:lnTo>
                  <a:pt x="8734004" y="410783"/>
                </a:lnTo>
                <a:lnTo>
                  <a:pt x="8711780" y="363491"/>
                </a:lnTo>
                <a:lnTo>
                  <a:pt x="8686078" y="318293"/>
                </a:lnTo>
                <a:lnTo>
                  <a:pt x="8657071" y="275362"/>
                </a:lnTo>
                <a:lnTo>
                  <a:pt x="8624932" y="234871"/>
                </a:lnTo>
                <a:lnTo>
                  <a:pt x="8589835" y="196992"/>
                </a:lnTo>
                <a:lnTo>
                  <a:pt x="8551952" y="161900"/>
                </a:lnTo>
                <a:lnTo>
                  <a:pt x="8511458" y="129767"/>
                </a:lnTo>
                <a:lnTo>
                  <a:pt x="8468526" y="100766"/>
                </a:lnTo>
                <a:lnTo>
                  <a:pt x="8423328" y="75071"/>
                </a:lnTo>
                <a:lnTo>
                  <a:pt x="8376038" y="52853"/>
                </a:lnTo>
                <a:lnTo>
                  <a:pt x="8326831" y="34287"/>
                </a:lnTo>
                <a:lnTo>
                  <a:pt x="8275878" y="19546"/>
                </a:lnTo>
                <a:lnTo>
                  <a:pt x="8223354" y="8802"/>
                </a:lnTo>
                <a:lnTo>
                  <a:pt x="8169431" y="2229"/>
                </a:lnTo>
                <a:lnTo>
                  <a:pt x="8114283" y="0"/>
                </a:lnTo>
                <a:lnTo>
                  <a:pt x="672579" y="0"/>
                </a:lnTo>
                <a:lnTo>
                  <a:pt x="617418" y="2229"/>
                </a:lnTo>
                <a:lnTo>
                  <a:pt x="563484" y="8802"/>
                </a:lnTo>
                <a:lnTo>
                  <a:pt x="510952" y="19546"/>
                </a:lnTo>
                <a:lnTo>
                  <a:pt x="459994" y="34287"/>
                </a:lnTo>
                <a:lnTo>
                  <a:pt x="410783" y="52853"/>
                </a:lnTo>
                <a:lnTo>
                  <a:pt x="363492" y="75071"/>
                </a:lnTo>
                <a:lnTo>
                  <a:pt x="318295" y="100766"/>
                </a:lnTo>
                <a:lnTo>
                  <a:pt x="275365" y="129767"/>
                </a:lnTo>
                <a:lnTo>
                  <a:pt x="234874" y="161900"/>
                </a:lnTo>
                <a:lnTo>
                  <a:pt x="196996" y="196992"/>
                </a:lnTo>
                <a:lnTo>
                  <a:pt x="161903" y="234871"/>
                </a:lnTo>
                <a:lnTo>
                  <a:pt x="129770" y="275362"/>
                </a:lnTo>
                <a:lnTo>
                  <a:pt x="100769" y="318293"/>
                </a:lnTo>
                <a:lnTo>
                  <a:pt x="75073" y="363491"/>
                </a:lnTo>
                <a:lnTo>
                  <a:pt x="52855" y="410783"/>
                </a:lnTo>
                <a:lnTo>
                  <a:pt x="34289" y="459996"/>
                </a:lnTo>
                <a:lnTo>
                  <a:pt x="19547" y="510956"/>
                </a:lnTo>
                <a:lnTo>
                  <a:pt x="8803" y="563490"/>
                </a:lnTo>
                <a:lnTo>
                  <a:pt x="2229" y="617427"/>
                </a:lnTo>
                <a:lnTo>
                  <a:pt x="0" y="6725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2875" y="1625600"/>
            <a:ext cx="8786876" cy="4035425"/>
          </a:xfrm>
          <a:custGeom>
            <a:avLst/>
            <a:gdLst/>
            <a:ahLst/>
            <a:cxnLst/>
            <a:rect l="l" t="t" r="r" b="b"/>
            <a:pathLst>
              <a:path w="8786876" h="4035425">
                <a:moveTo>
                  <a:pt x="0" y="672591"/>
                </a:moveTo>
                <a:lnTo>
                  <a:pt x="2229" y="617427"/>
                </a:lnTo>
                <a:lnTo>
                  <a:pt x="8803" y="563490"/>
                </a:lnTo>
                <a:lnTo>
                  <a:pt x="19547" y="510956"/>
                </a:lnTo>
                <a:lnTo>
                  <a:pt x="34289" y="459996"/>
                </a:lnTo>
                <a:lnTo>
                  <a:pt x="52855" y="410783"/>
                </a:lnTo>
                <a:lnTo>
                  <a:pt x="75073" y="363491"/>
                </a:lnTo>
                <a:lnTo>
                  <a:pt x="100769" y="318293"/>
                </a:lnTo>
                <a:lnTo>
                  <a:pt x="129770" y="275362"/>
                </a:lnTo>
                <a:lnTo>
                  <a:pt x="161903" y="234871"/>
                </a:lnTo>
                <a:lnTo>
                  <a:pt x="196996" y="196992"/>
                </a:lnTo>
                <a:lnTo>
                  <a:pt x="234874" y="161900"/>
                </a:lnTo>
                <a:lnTo>
                  <a:pt x="275365" y="129767"/>
                </a:lnTo>
                <a:lnTo>
                  <a:pt x="318295" y="100766"/>
                </a:lnTo>
                <a:lnTo>
                  <a:pt x="363492" y="75071"/>
                </a:lnTo>
                <a:lnTo>
                  <a:pt x="410783" y="52853"/>
                </a:lnTo>
                <a:lnTo>
                  <a:pt x="459994" y="34287"/>
                </a:lnTo>
                <a:lnTo>
                  <a:pt x="510952" y="19546"/>
                </a:lnTo>
                <a:lnTo>
                  <a:pt x="563484" y="8802"/>
                </a:lnTo>
                <a:lnTo>
                  <a:pt x="617418" y="2229"/>
                </a:lnTo>
                <a:lnTo>
                  <a:pt x="672579" y="0"/>
                </a:lnTo>
                <a:lnTo>
                  <a:pt x="8114283" y="0"/>
                </a:lnTo>
                <a:lnTo>
                  <a:pt x="8169431" y="2229"/>
                </a:lnTo>
                <a:lnTo>
                  <a:pt x="8223354" y="8802"/>
                </a:lnTo>
                <a:lnTo>
                  <a:pt x="8275878" y="19546"/>
                </a:lnTo>
                <a:lnTo>
                  <a:pt x="8326831" y="34287"/>
                </a:lnTo>
                <a:lnTo>
                  <a:pt x="8376038" y="52853"/>
                </a:lnTo>
                <a:lnTo>
                  <a:pt x="8423328" y="75071"/>
                </a:lnTo>
                <a:lnTo>
                  <a:pt x="8468526" y="100766"/>
                </a:lnTo>
                <a:lnTo>
                  <a:pt x="8511458" y="129767"/>
                </a:lnTo>
                <a:lnTo>
                  <a:pt x="8551952" y="161900"/>
                </a:lnTo>
                <a:lnTo>
                  <a:pt x="8589835" y="196992"/>
                </a:lnTo>
                <a:lnTo>
                  <a:pt x="8624932" y="234871"/>
                </a:lnTo>
                <a:lnTo>
                  <a:pt x="8657071" y="275362"/>
                </a:lnTo>
                <a:lnTo>
                  <a:pt x="8686078" y="318293"/>
                </a:lnTo>
                <a:lnTo>
                  <a:pt x="8711780" y="363491"/>
                </a:lnTo>
                <a:lnTo>
                  <a:pt x="8734004" y="410783"/>
                </a:lnTo>
                <a:lnTo>
                  <a:pt x="8752575" y="459996"/>
                </a:lnTo>
                <a:lnTo>
                  <a:pt x="8767322" y="510956"/>
                </a:lnTo>
                <a:lnTo>
                  <a:pt x="8778069" y="563490"/>
                </a:lnTo>
                <a:lnTo>
                  <a:pt x="8784645" y="617427"/>
                </a:lnTo>
                <a:lnTo>
                  <a:pt x="8786876" y="672591"/>
                </a:lnTo>
                <a:lnTo>
                  <a:pt x="8786876" y="3362832"/>
                </a:lnTo>
                <a:lnTo>
                  <a:pt x="8784645" y="3417997"/>
                </a:lnTo>
                <a:lnTo>
                  <a:pt x="8778069" y="3471934"/>
                </a:lnTo>
                <a:lnTo>
                  <a:pt x="8767322" y="3524468"/>
                </a:lnTo>
                <a:lnTo>
                  <a:pt x="8752575" y="3575428"/>
                </a:lnTo>
                <a:lnTo>
                  <a:pt x="8734004" y="3624641"/>
                </a:lnTo>
                <a:lnTo>
                  <a:pt x="8711780" y="3671933"/>
                </a:lnTo>
                <a:lnTo>
                  <a:pt x="8686078" y="3717131"/>
                </a:lnTo>
                <a:lnTo>
                  <a:pt x="8657071" y="3760062"/>
                </a:lnTo>
                <a:lnTo>
                  <a:pt x="8624932" y="3800553"/>
                </a:lnTo>
                <a:lnTo>
                  <a:pt x="8589835" y="3838432"/>
                </a:lnTo>
                <a:lnTo>
                  <a:pt x="8551952" y="3873524"/>
                </a:lnTo>
                <a:lnTo>
                  <a:pt x="8511458" y="3905657"/>
                </a:lnTo>
                <a:lnTo>
                  <a:pt x="8468526" y="3934658"/>
                </a:lnTo>
                <a:lnTo>
                  <a:pt x="8423328" y="3960353"/>
                </a:lnTo>
                <a:lnTo>
                  <a:pt x="8376038" y="3982571"/>
                </a:lnTo>
                <a:lnTo>
                  <a:pt x="8326831" y="4001137"/>
                </a:lnTo>
                <a:lnTo>
                  <a:pt x="8275878" y="4015878"/>
                </a:lnTo>
                <a:lnTo>
                  <a:pt x="8223354" y="4026622"/>
                </a:lnTo>
                <a:lnTo>
                  <a:pt x="8169431" y="4033195"/>
                </a:lnTo>
                <a:lnTo>
                  <a:pt x="8114283" y="4035425"/>
                </a:lnTo>
                <a:lnTo>
                  <a:pt x="672579" y="4035425"/>
                </a:lnTo>
                <a:lnTo>
                  <a:pt x="617418" y="4033195"/>
                </a:lnTo>
                <a:lnTo>
                  <a:pt x="563484" y="4026622"/>
                </a:lnTo>
                <a:lnTo>
                  <a:pt x="510952" y="4015878"/>
                </a:lnTo>
                <a:lnTo>
                  <a:pt x="459994" y="4001137"/>
                </a:lnTo>
                <a:lnTo>
                  <a:pt x="410783" y="3982571"/>
                </a:lnTo>
                <a:lnTo>
                  <a:pt x="363492" y="3960353"/>
                </a:lnTo>
                <a:lnTo>
                  <a:pt x="318295" y="3934658"/>
                </a:lnTo>
                <a:lnTo>
                  <a:pt x="275365" y="3905657"/>
                </a:lnTo>
                <a:lnTo>
                  <a:pt x="234874" y="3873524"/>
                </a:lnTo>
                <a:lnTo>
                  <a:pt x="196996" y="3838432"/>
                </a:lnTo>
                <a:lnTo>
                  <a:pt x="161903" y="3800553"/>
                </a:lnTo>
                <a:lnTo>
                  <a:pt x="129770" y="3760062"/>
                </a:lnTo>
                <a:lnTo>
                  <a:pt x="100769" y="3717131"/>
                </a:lnTo>
                <a:lnTo>
                  <a:pt x="75073" y="3671933"/>
                </a:lnTo>
                <a:lnTo>
                  <a:pt x="52855" y="3624641"/>
                </a:lnTo>
                <a:lnTo>
                  <a:pt x="34289" y="3575428"/>
                </a:lnTo>
                <a:lnTo>
                  <a:pt x="19547" y="3524468"/>
                </a:lnTo>
                <a:lnTo>
                  <a:pt x="8803" y="3471934"/>
                </a:lnTo>
                <a:lnTo>
                  <a:pt x="2229" y="3417997"/>
                </a:lnTo>
                <a:lnTo>
                  <a:pt x="0" y="3362832"/>
                </a:lnTo>
                <a:lnTo>
                  <a:pt x="0" y="672591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541524" y="312585"/>
            <a:ext cx="504222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Risk Değerl</a:t>
            </a:r>
            <a:r>
              <a:rPr sz="28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ndirme</a:t>
            </a:r>
            <a:r>
              <a:rPr sz="2800" b="1" spc="-1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Yönetmeliği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8592" y="1933828"/>
            <a:ext cx="7670736" cy="9477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1)</a:t>
            </a:r>
            <a:r>
              <a:rPr sz="4950" spc="630" baseline="3309" dirty="0">
                <a:latin typeface="Calibri"/>
                <a:cs typeface="Calibri"/>
              </a:rPr>
              <a:t> </a:t>
            </a:r>
            <a:r>
              <a:rPr sz="4950" spc="-294" baseline="3309" dirty="0">
                <a:latin typeface="Calibri"/>
                <a:cs typeface="Calibri"/>
              </a:rPr>
              <a:t>T</a:t>
            </a:r>
            <a:r>
              <a:rPr sz="4950" spc="0" baseline="3309" dirty="0">
                <a:latin typeface="Calibri"/>
                <a:cs typeface="Calibri"/>
              </a:rPr>
              <a:t>ehli</a:t>
            </a:r>
            <a:r>
              <a:rPr sz="4950" spc="-109" baseline="3309" dirty="0">
                <a:latin typeface="Calibri"/>
                <a:cs typeface="Calibri"/>
              </a:rPr>
              <a:t>k</a:t>
            </a:r>
            <a:r>
              <a:rPr sz="4950" spc="0" baseline="3309" dirty="0">
                <a:latin typeface="Calibri"/>
                <a:cs typeface="Calibri"/>
              </a:rPr>
              <a:t>e</a:t>
            </a:r>
            <a:r>
              <a:rPr sz="4950" spc="14" baseline="3309" dirty="0">
                <a:latin typeface="Calibri"/>
                <a:cs typeface="Calibri"/>
              </a:rPr>
              <a:t> </a:t>
            </a:r>
            <a:r>
              <a:rPr sz="4950" spc="-34" baseline="3309" dirty="0">
                <a:latin typeface="Calibri"/>
                <a:cs typeface="Calibri"/>
              </a:rPr>
              <a:t>v</a:t>
            </a:r>
            <a:r>
              <a:rPr sz="4950" spc="-25" baseline="3309" dirty="0">
                <a:latin typeface="Calibri"/>
                <a:cs typeface="Calibri"/>
              </a:rPr>
              <a:t>e</a:t>
            </a:r>
            <a:r>
              <a:rPr sz="4950" spc="-50" baseline="3309" dirty="0">
                <a:latin typeface="Calibri"/>
                <a:cs typeface="Calibri"/>
              </a:rPr>
              <a:t>y</a:t>
            </a:r>
            <a:r>
              <a:rPr sz="4950" spc="0" baseline="3309" dirty="0">
                <a:latin typeface="Calibri"/>
                <a:cs typeface="Calibri"/>
              </a:rPr>
              <a:t>a</a:t>
            </a:r>
            <a:r>
              <a:rPr sz="4950" spc="-14" baseline="3309" dirty="0">
                <a:latin typeface="Calibri"/>
                <a:cs typeface="Calibri"/>
              </a:rPr>
              <a:t> </a:t>
            </a:r>
            <a:r>
              <a:rPr sz="4950" spc="-34" baseline="3309" dirty="0">
                <a:latin typeface="Calibri"/>
                <a:cs typeface="Calibri"/>
              </a:rPr>
              <a:t>t</a:t>
            </a:r>
            <a:r>
              <a:rPr sz="4950" spc="0" baseline="3309" dirty="0">
                <a:latin typeface="Calibri"/>
                <a:cs typeface="Calibri"/>
              </a:rPr>
              <a:t>ehli</a:t>
            </a:r>
            <a:r>
              <a:rPr sz="4950" spc="-109" baseline="3309" dirty="0">
                <a:latin typeface="Calibri"/>
                <a:cs typeface="Calibri"/>
              </a:rPr>
              <a:t>k</a:t>
            </a:r>
            <a:r>
              <a:rPr sz="4950" spc="0" baseline="3309" dirty="0">
                <a:latin typeface="Calibri"/>
                <a:cs typeface="Calibri"/>
              </a:rPr>
              <a:t>e </a:t>
            </a:r>
            <a:r>
              <a:rPr sz="4950" spc="-50" baseline="3309" dirty="0">
                <a:latin typeface="Calibri"/>
                <a:cs typeface="Calibri"/>
              </a:rPr>
              <a:t>k</a:t>
            </a:r>
            <a:r>
              <a:rPr sz="4950" spc="-64" baseline="3309" dirty="0">
                <a:latin typeface="Calibri"/>
                <a:cs typeface="Calibri"/>
              </a:rPr>
              <a:t>a</a:t>
            </a:r>
            <a:r>
              <a:rPr sz="4950" spc="0" baseline="3309" dirty="0">
                <a:latin typeface="Calibri"/>
                <a:cs typeface="Calibri"/>
              </a:rPr>
              <a:t>ynaklar</a:t>
            </a:r>
            <a:r>
              <a:rPr sz="4950" spc="-14" baseline="3309" dirty="0">
                <a:latin typeface="Calibri"/>
                <a:cs typeface="Calibri"/>
              </a:rPr>
              <a:t>ı</a:t>
            </a:r>
            <a:r>
              <a:rPr sz="4950" spc="0" baseline="3309" dirty="0">
                <a:latin typeface="Calibri"/>
                <a:cs typeface="Calibri"/>
              </a:rPr>
              <a:t>nın</a:t>
            </a:r>
            <a:r>
              <a:rPr sz="4950" spc="14" baseline="3309" dirty="0">
                <a:latin typeface="Calibri"/>
                <a:cs typeface="Calibri"/>
              </a:rPr>
              <a:t> </a:t>
            </a:r>
            <a:r>
              <a:rPr sz="4950" spc="0" baseline="3309" dirty="0">
                <a:latin typeface="Calibri"/>
                <a:cs typeface="Calibri"/>
              </a:rPr>
              <a:t>or</a:t>
            </a:r>
            <a:r>
              <a:rPr sz="4950" spc="-44" baseline="3309" dirty="0">
                <a:latin typeface="Calibri"/>
                <a:cs typeface="Calibri"/>
              </a:rPr>
              <a:t>t</a:t>
            </a:r>
            <a:r>
              <a:rPr sz="4950" spc="0" baseline="3309" dirty="0">
                <a:latin typeface="Calibri"/>
                <a:cs typeface="Calibri"/>
              </a:rPr>
              <a:t>adan</a:t>
            </a:r>
            <a:endParaRPr sz="3300">
              <a:latin typeface="Calibri"/>
              <a:cs typeface="Calibri"/>
            </a:endParaRPr>
          </a:p>
          <a:p>
            <a:pPr marL="527049" marR="62865">
              <a:lnSpc>
                <a:spcPts val="3960"/>
              </a:lnSpc>
              <a:spcBef>
                <a:spcPts val="25"/>
              </a:spcBef>
            </a:pPr>
            <a:r>
              <a:rPr sz="4950" spc="-54" baseline="1654" dirty="0">
                <a:latin typeface="Calibri"/>
                <a:cs typeface="Calibri"/>
              </a:rPr>
              <a:t>k</a:t>
            </a:r>
            <a:r>
              <a:rPr sz="4950" spc="0" baseline="1654" dirty="0">
                <a:latin typeface="Calibri"/>
                <a:cs typeface="Calibri"/>
              </a:rPr>
              <a:t>ald</a:t>
            </a:r>
            <a:r>
              <a:rPr sz="4950" spc="-9" baseline="1654" dirty="0">
                <a:latin typeface="Calibri"/>
                <a:cs typeface="Calibri"/>
              </a:rPr>
              <a:t>ı</a:t>
            </a:r>
            <a:r>
              <a:rPr sz="4950" spc="0" baseline="1654" dirty="0">
                <a:latin typeface="Calibri"/>
                <a:cs typeface="Calibri"/>
              </a:rPr>
              <a:t>rıl</a:t>
            </a:r>
            <a:r>
              <a:rPr sz="4950" spc="-14" baseline="1654" dirty="0">
                <a:latin typeface="Calibri"/>
                <a:cs typeface="Calibri"/>
              </a:rPr>
              <a:t>m</a:t>
            </a:r>
            <a:r>
              <a:rPr sz="4950" spc="0" baseline="1654" dirty="0">
                <a:latin typeface="Calibri"/>
                <a:cs typeface="Calibri"/>
              </a:rPr>
              <a:t>ası.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8592" y="3442843"/>
            <a:ext cx="7611021" cy="9474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2) </a:t>
            </a:r>
            <a:r>
              <a:rPr sz="4950" spc="-284" baseline="3309" dirty="0">
                <a:latin typeface="Calibri"/>
                <a:cs typeface="Calibri"/>
              </a:rPr>
              <a:t>T</a:t>
            </a:r>
            <a:r>
              <a:rPr sz="4950" spc="0" baseline="3309" dirty="0">
                <a:latin typeface="Calibri"/>
                <a:cs typeface="Calibri"/>
              </a:rPr>
              <a:t>ehli</a:t>
            </a:r>
            <a:r>
              <a:rPr sz="4950" spc="-109" baseline="3309" dirty="0">
                <a:latin typeface="Calibri"/>
                <a:cs typeface="Calibri"/>
              </a:rPr>
              <a:t>k</a:t>
            </a:r>
            <a:r>
              <a:rPr sz="4950" spc="0" baseline="3309" dirty="0">
                <a:latin typeface="Calibri"/>
                <a:cs typeface="Calibri"/>
              </a:rPr>
              <a:t>elinin,</a:t>
            </a:r>
            <a:r>
              <a:rPr sz="4950" spc="34" baseline="3309" dirty="0">
                <a:latin typeface="Calibri"/>
                <a:cs typeface="Calibri"/>
              </a:rPr>
              <a:t> </a:t>
            </a:r>
            <a:r>
              <a:rPr sz="4950" spc="-34" baseline="3309" dirty="0">
                <a:latin typeface="Calibri"/>
                <a:cs typeface="Calibri"/>
              </a:rPr>
              <a:t>t</a:t>
            </a:r>
            <a:r>
              <a:rPr sz="4950" spc="0" baseline="3309" dirty="0">
                <a:latin typeface="Calibri"/>
                <a:cs typeface="Calibri"/>
              </a:rPr>
              <a:t>ehli</a:t>
            </a:r>
            <a:r>
              <a:rPr sz="4950" spc="-109" baseline="3309" dirty="0">
                <a:latin typeface="Calibri"/>
                <a:cs typeface="Calibri"/>
              </a:rPr>
              <a:t>k</a:t>
            </a:r>
            <a:r>
              <a:rPr sz="4950" spc="0" baseline="3309" dirty="0">
                <a:latin typeface="Calibri"/>
                <a:cs typeface="Calibri"/>
              </a:rPr>
              <a:t>eli</a:t>
            </a:r>
            <a:r>
              <a:rPr sz="4950" spc="19" baseline="3309" dirty="0">
                <a:latin typeface="Calibri"/>
                <a:cs typeface="Calibri"/>
              </a:rPr>
              <a:t> </a:t>
            </a:r>
            <a:r>
              <a:rPr sz="4950" spc="0" baseline="3309" dirty="0">
                <a:latin typeface="Calibri"/>
                <a:cs typeface="Calibri"/>
              </a:rPr>
              <a:t>olm</a:t>
            </a:r>
            <a:r>
              <a:rPr sz="4950" spc="-64" baseline="3309" dirty="0">
                <a:latin typeface="Calibri"/>
                <a:cs typeface="Calibri"/>
              </a:rPr>
              <a:t>a</a:t>
            </a:r>
            <a:r>
              <a:rPr sz="4950" spc="-50" baseline="3309" dirty="0">
                <a:latin typeface="Calibri"/>
                <a:cs typeface="Calibri"/>
              </a:rPr>
              <a:t>y</a:t>
            </a:r>
            <a:r>
              <a:rPr sz="4950" spc="0" baseline="3309" dirty="0">
                <a:latin typeface="Calibri"/>
                <a:cs typeface="Calibri"/>
              </a:rPr>
              <a:t>anla </a:t>
            </a:r>
            <a:r>
              <a:rPr sz="4950" spc="-34" baseline="3309" dirty="0">
                <a:latin typeface="Calibri"/>
                <a:cs typeface="Calibri"/>
              </a:rPr>
              <a:t>v</a:t>
            </a:r>
            <a:r>
              <a:rPr sz="4950" spc="-19" baseline="3309" dirty="0">
                <a:latin typeface="Calibri"/>
                <a:cs typeface="Calibri"/>
              </a:rPr>
              <a:t>e</a:t>
            </a:r>
            <a:r>
              <a:rPr sz="4950" spc="-50" baseline="3309" dirty="0">
                <a:latin typeface="Calibri"/>
                <a:cs typeface="Calibri"/>
              </a:rPr>
              <a:t>y</a:t>
            </a:r>
            <a:r>
              <a:rPr sz="4950" spc="0" baseline="3309" dirty="0">
                <a:latin typeface="Calibri"/>
                <a:cs typeface="Calibri"/>
              </a:rPr>
              <a:t>a</a:t>
            </a:r>
            <a:r>
              <a:rPr sz="4950" spc="-14" baseline="3309" dirty="0">
                <a:latin typeface="Calibri"/>
                <a:cs typeface="Calibri"/>
              </a:rPr>
              <a:t> </a:t>
            </a:r>
            <a:r>
              <a:rPr sz="4950" spc="0" baseline="3309" dirty="0">
                <a:latin typeface="Calibri"/>
                <a:cs typeface="Calibri"/>
              </a:rPr>
              <a:t>daha</a:t>
            </a:r>
            <a:endParaRPr sz="3300">
              <a:latin typeface="Calibri"/>
              <a:cs typeface="Calibri"/>
            </a:endParaRPr>
          </a:p>
          <a:p>
            <a:pPr marL="12700" marR="62865">
              <a:lnSpc>
                <a:spcPts val="3960"/>
              </a:lnSpc>
              <a:spcBef>
                <a:spcPts val="25"/>
              </a:spcBef>
            </a:pPr>
            <a:r>
              <a:rPr sz="4950" spc="-34" baseline="1654" dirty="0">
                <a:latin typeface="Calibri"/>
                <a:cs typeface="Calibri"/>
              </a:rPr>
              <a:t>t</a:t>
            </a:r>
            <a:r>
              <a:rPr sz="4950" spc="0" baseline="1654" dirty="0">
                <a:latin typeface="Calibri"/>
                <a:cs typeface="Calibri"/>
              </a:rPr>
              <a:t>ehli</a:t>
            </a:r>
            <a:r>
              <a:rPr sz="4950" spc="-109" baseline="1654" dirty="0">
                <a:latin typeface="Calibri"/>
                <a:cs typeface="Calibri"/>
              </a:rPr>
              <a:t>k</a:t>
            </a:r>
            <a:r>
              <a:rPr sz="4950" spc="0" baseline="1654" dirty="0">
                <a:latin typeface="Calibri"/>
                <a:cs typeface="Calibri"/>
              </a:rPr>
              <a:t>eli olanla deği</a:t>
            </a:r>
            <a:r>
              <a:rPr sz="4950" spc="-29" baseline="1654" dirty="0">
                <a:latin typeface="Calibri"/>
                <a:cs typeface="Calibri"/>
              </a:rPr>
              <a:t>ş</a:t>
            </a:r>
            <a:r>
              <a:rPr sz="4950" spc="0" baseline="1654" dirty="0">
                <a:latin typeface="Calibri"/>
                <a:cs typeface="Calibri"/>
              </a:rPr>
              <a:t>tiri</a:t>
            </a:r>
            <a:r>
              <a:rPr sz="4950" spc="-9" baseline="1654" dirty="0">
                <a:latin typeface="Calibri"/>
                <a:cs typeface="Calibri"/>
              </a:rPr>
              <a:t>l</a:t>
            </a:r>
            <a:r>
              <a:rPr sz="4950" spc="0" baseline="1654" dirty="0">
                <a:latin typeface="Calibri"/>
                <a:cs typeface="Calibri"/>
              </a:rPr>
              <a:t>mesi.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35734" y="3442843"/>
            <a:ext cx="454568" cy="4444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az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8592" y="4951603"/>
            <a:ext cx="5922556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3) Riskler ile </a:t>
            </a:r>
            <a:r>
              <a:rPr sz="4950" spc="-50" baseline="3309" dirty="0">
                <a:latin typeface="Calibri"/>
                <a:cs typeface="Calibri"/>
              </a:rPr>
              <a:t>k</a:t>
            </a:r>
            <a:r>
              <a:rPr sz="4950" spc="-64" baseline="3309" dirty="0">
                <a:latin typeface="Calibri"/>
                <a:cs typeface="Calibri"/>
              </a:rPr>
              <a:t>a</a:t>
            </a:r>
            <a:r>
              <a:rPr sz="4950" spc="0" baseline="3309" dirty="0">
                <a:latin typeface="Calibri"/>
                <a:cs typeface="Calibri"/>
              </a:rPr>
              <a:t>ynağında mü</a:t>
            </a:r>
            <a:r>
              <a:rPr sz="4950" spc="-34" baseline="3309" dirty="0">
                <a:latin typeface="Calibri"/>
                <a:cs typeface="Calibri"/>
              </a:rPr>
              <a:t>c</a:t>
            </a:r>
            <a:r>
              <a:rPr sz="4950" spc="0" baseline="3309" dirty="0">
                <a:latin typeface="Calibri"/>
                <a:cs typeface="Calibri"/>
              </a:rPr>
              <a:t>adele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47599" y="4951603"/>
            <a:ext cx="1619237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edilmesi.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27974" y="6463538"/>
            <a:ext cx="202133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sz="1800" spc="0" baseline="2275" dirty="0">
                <a:solidFill>
                  <a:srgbClr val="888888"/>
                </a:solidFill>
                <a:latin typeface="Calibri"/>
                <a:cs typeface="Calibri"/>
              </a:rPr>
              <a:t>40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7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2875" y="1577975"/>
            <a:ext cx="8786876" cy="2962275"/>
          </a:xfrm>
          <a:custGeom>
            <a:avLst/>
            <a:gdLst/>
            <a:ahLst/>
            <a:cxnLst/>
            <a:rect l="l" t="t" r="r" b="b"/>
            <a:pathLst>
              <a:path w="8786876" h="2962275">
                <a:moveTo>
                  <a:pt x="0" y="493775"/>
                </a:moveTo>
                <a:lnTo>
                  <a:pt x="0" y="2468499"/>
                </a:lnTo>
                <a:lnTo>
                  <a:pt x="1636" y="2508991"/>
                </a:lnTo>
                <a:lnTo>
                  <a:pt x="6461" y="2548583"/>
                </a:lnTo>
                <a:lnTo>
                  <a:pt x="14348" y="2587147"/>
                </a:lnTo>
                <a:lnTo>
                  <a:pt x="25169" y="2624556"/>
                </a:lnTo>
                <a:lnTo>
                  <a:pt x="38798" y="2660683"/>
                </a:lnTo>
                <a:lnTo>
                  <a:pt x="55107" y="2695401"/>
                </a:lnTo>
                <a:lnTo>
                  <a:pt x="73970" y="2728583"/>
                </a:lnTo>
                <a:lnTo>
                  <a:pt x="118846" y="2789828"/>
                </a:lnTo>
                <a:lnTo>
                  <a:pt x="172412" y="2843402"/>
                </a:lnTo>
                <a:lnTo>
                  <a:pt x="233649" y="2888287"/>
                </a:lnTo>
                <a:lnTo>
                  <a:pt x="266827" y="2907153"/>
                </a:lnTo>
                <a:lnTo>
                  <a:pt x="301543" y="2923466"/>
                </a:lnTo>
                <a:lnTo>
                  <a:pt x="337668" y="2937098"/>
                </a:lnTo>
                <a:lnTo>
                  <a:pt x="375075" y="2947922"/>
                </a:lnTo>
                <a:lnTo>
                  <a:pt x="413639" y="2955811"/>
                </a:lnTo>
                <a:lnTo>
                  <a:pt x="453231" y="2960637"/>
                </a:lnTo>
                <a:lnTo>
                  <a:pt x="493725" y="2962275"/>
                </a:lnTo>
                <a:lnTo>
                  <a:pt x="8293100" y="2962275"/>
                </a:lnTo>
                <a:lnTo>
                  <a:pt x="8333592" y="2960637"/>
                </a:lnTo>
                <a:lnTo>
                  <a:pt x="8373184" y="2955811"/>
                </a:lnTo>
                <a:lnTo>
                  <a:pt x="8411748" y="2947922"/>
                </a:lnTo>
                <a:lnTo>
                  <a:pt x="8449157" y="2937098"/>
                </a:lnTo>
                <a:lnTo>
                  <a:pt x="8485284" y="2923466"/>
                </a:lnTo>
                <a:lnTo>
                  <a:pt x="8520002" y="2907153"/>
                </a:lnTo>
                <a:lnTo>
                  <a:pt x="8553184" y="2888287"/>
                </a:lnTo>
                <a:lnTo>
                  <a:pt x="8614429" y="2843402"/>
                </a:lnTo>
                <a:lnTo>
                  <a:pt x="8668003" y="2789828"/>
                </a:lnTo>
                <a:lnTo>
                  <a:pt x="8712888" y="2728583"/>
                </a:lnTo>
                <a:lnTo>
                  <a:pt x="8731754" y="2695401"/>
                </a:lnTo>
                <a:lnTo>
                  <a:pt x="8748067" y="2660683"/>
                </a:lnTo>
                <a:lnTo>
                  <a:pt x="8761699" y="2624556"/>
                </a:lnTo>
                <a:lnTo>
                  <a:pt x="8772523" y="2587147"/>
                </a:lnTo>
                <a:lnTo>
                  <a:pt x="8780412" y="2548583"/>
                </a:lnTo>
                <a:lnTo>
                  <a:pt x="8785238" y="2508991"/>
                </a:lnTo>
                <a:lnTo>
                  <a:pt x="8786876" y="2468499"/>
                </a:lnTo>
                <a:lnTo>
                  <a:pt x="8786876" y="493775"/>
                </a:lnTo>
                <a:lnTo>
                  <a:pt x="8785238" y="453283"/>
                </a:lnTo>
                <a:lnTo>
                  <a:pt x="8780412" y="413691"/>
                </a:lnTo>
                <a:lnTo>
                  <a:pt x="8772523" y="375127"/>
                </a:lnTo>
                <a:lnTo>
                  <a:pt x="8761699" y="337718"/>
                </a:lnTo>
                <a:lnTo>
                  <a:pt x="8748067" y="301591"/>
                </a:lnTo>
                <a:lnTo>
                  <a:pt x="8731754" y="266873"/>
                </a:lnTo>
                <a:lnTo>
                  <a:pt x="8712888" y="233691"/>
                </a:lnTo>
                <a:lnTo>
                  <a:pt x="8668003" y="172446"/>
                </a:lnTo>
                <a:lnTo>
                  <a:pt x="8614429" y="118872"/>
                </a:lnTo>
                <a:lnTo>
                  <a:pt x="8553184" y="73987"/>
                </a:lnTo>
                <a:lnTo>
                  <a:pt x="8520002" y="55121"/>
                </a:lnTo>
                <a:lnTo>
                  <a:pt x="8485284" y="38808"/>
                </a:lnTo>
                <a:lnTo>
                  <a:pt x="8449157" y="25176"/>
                </a:lnTo>
                <a:lnTo>
                  <a:pt x="8411748" y="14352"/>
                </a:lnTo>
                <a:lnTo>
                  <a:pt x="8373184" y="6463"/>
                </a:lnTo>
                <a:lnTo>
                  <a:pt x="8333592" y="1637"/>
                </a:lnTo>
                <a:lnTo>
                  <a:pt x="8293100" y="0"/>
                </a:lnTo>
                <a:lnTo>
                  <a:pt x="493725" y="0"/>
                </a:lnTo>
                <a:lnTo>
                  <a:pt x="453231" y="1637"/>
                </a:lnTo>
                <a:lnTo>
                  <a:pt x="413639" y="6463"/>
                </a:lnTo>
                <a:lnTo>
                  <a:pt x="375075" y="14352"/>
                </a:lnTo>
                <a:lnTo>
                  <a:pt x="337668" y="25176"/>
                </a:lnTo>
                <a:lnTo>
                  <a:pt x="301543" y="38808"/>
                </a:lnTo>
                <a:lnTo>
                  <a:pt x="266827" y="55121"/>
                </a:lnTo>
                <a:lnTo>
                  <a:pt x="233649" y="73987"/>
                </a:lnTo>
                <a:lnTo>
                  <a:pt x="172412" y="118872"/>
                </a:lnTo>
                <a:lnTo>
                  <a:pt x="118846" y="172446"/>
                </a:lnTo>
                <a:lnTo>
                  <a:pt x="73970" y="233691"/>
                </a:lnTo>
                <a:lnTo>
                  <a:pt x="55107" y="266873"/>
                </a:lnTo>
                <a:lnTo>
                  <a:pt x="38798" y="301591"/>
                </a:lnTo>
                <a:lnTo>
                  <a:pt x="25169" y="337718"/>
                </a:lnTo>
                <a:lnTo>
                  <a:pt x="14348" y="375127"/>
                </a:lnTo>
                <a:lnTo>
                  <a:pt x="6461" y="413691"/>
                </a:lnTo>
                <a:lnTo>
                  <a:pt x="1636" y="453283"/>
                </a:lnTo>
                <a:lnTo>
                  <a:pt x="0" y="4937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2875" y="1577975"/>
            <a:ext cx="8786876" cy="2962275"/>
          </a:xfrm>
          <a:custGeom>
            <a:avLst/>
            <a:gdLst/>
            <a:ahLst/>
            <a:cxnLst/>
            <a:rect l="l" t="t" r="r" b="b"/>
            <a:pathLst>
              <a:path w="8786876" h="2962275">
                <a:moveTo>
                  <a:pt x="0" y="493775"/>
                </a:moveTo>
                <a:lnTo>
                  <a:pt x="1636" y="453283"/>
                </a:lnTo>
                <a:lnTo>
                  <a:pt x="6461" y="413691"/>
                </a:lnTo>
                <a:lnTo>
                  <a:pt x="14348" y="375127"/>
                </a:lnTo>
                <a:lnTo>
                  <a:pt x="25169" y="337718"/>
                </a:lnTo>
                <a:lnTo>
                  <a:pt x="38798" y="301591"/>
                </a:lnTo>
                <a:lnTo>
                  <a:pt x="55107" y="266873"/>
                </a:lnTo>
                <a:lnTo>
                  <a:pt x="73970" y="233691"/>
                </a:lnTo>
                <a:lnTo>
                  <a:pt x="118846" y="172446"/>
                </a:lnTo>
                <a:lnTo>
                  <a:pt x="172412" y="118872"/>
                </a:lnTo>
                <a:lnTo>
                  <a:pt x="233649" y="73987"/>
                </a:lnTo>
                <a:lnTo>
                  <a:pt x="266827" y="55121"/>
                </a:lnTo>
                <a:lnTo>
                  <a:pt x="301543" y="38808"/>
                </a:lnTo>
                <a:lnTo>
                  <a:pt x="337668" y="25176"/>
                </a:lnTo>
                <a:lnTo>
                  <a:pt x="375075" y="14352"/>
                </a:lnTo>
                <a:lnTo>
                  <a:pt x="413639" y="6463"/>
                </a:lnTo>
                <a:lnTo>
                  <a:pt x="453231" y="1637"/>
                </a:lnTo>
                <a:lnTo>
                  <a:pt x="493725" y="0"/>
                </a:lnTo>
                <a:lnTo>
                  <a:pt x="8293100" y="0"/>
                </a:lnTo>
                <a:lnTo>
                  <a:pt x="8333592" y="1637"/>
                </a:lnTo>
                <a:lnTo>
                  <a:pt x="8373184" y="6463"/>
                </a:lnTo>
                <a:lnTo>
                  <a:pt x="8411748" y="14352"/>
                </a:lnTo>
                <a:lnTo>
                  <a:pt x="8449157" y="25176"/>
                </a:lnTo>
                <a:lnTo>
                  <a:pt x="8485284" y="38808"/>
                </a:lnTo>
                <a:lnTo>
                  <a:pt x="8520002" y="55121"/>
                </a:lnTo>
                <a:lnTo>
                  <a:pt x="8553184" y="73987"/>
                </a:lnTo>
                <a:lnTo>
                  <a:pt x="8614429" y="118872"/>
                </a:lnTo>
                <a:lnTo>
                  <a:pt x="8668003" y="172446"/>
                </a:lnTo>
                <a:lnTo>
                  <a:pt x="8712888" y="233691"/>
                </a:lnTo>
                <a:lnTo>
                  <a:pt x="8731754" y="266873"/>
                </a:lnTo>
                <a:lnTo>
                  <a:pt x="8748067" y="301591"/>
                </a:lnTo>
                <a:lnTo>
                  <a:pt x="8761699" y="337718"/>
                </a:lnTo>
                <a:lnTo>
                  <a:pt x="8772523" y="375127"/>
                </a:lnTo>
                <a:lnTo>
                  <a:pt x="8780412" y="413691"/>
                </a:lnTo>
                <a:lnTo>
                  <a:pt x="8785238" y="453283"/>
                </a:lnTo>
                <a:lnTo>
                  <a:pt x="8786876" y="493775"/>
                </a:lnTo>
                <a:lnTo>
                  <a:pt x="8786876" y="2468499"/>
                </a:lnTo>
                <a:lnTo>
                  <a:pt x="8785238" y="2508991"/>
                </a:lnTo>
                <a:lnTo>
                  <a:pt x="8780412" y="2548583"/>
                </a:lnTo>
                <a:lnTo>
                  <a:pt x="8772523" y="2587147"/>
                </a:lnTo>
                <a:lnTo>
                  <a:pt x="8761699" y="2624556"/>
                </a:lnTo>
                <a:lnTo>
                  <a:pt x="8748067" y="2660683"/>
                </a:lnTo>
                <a:lnTo>
                  <a:pt x="8731754" y="2695401"/>
                </a:lnTo>
                <a:lnTo>
                  <a:pt x="8712888" y="2728583"/>
                </a:lnTo>
                <a:lnTo>
                  <a:pt x="8668003" y="2789828"/>
                </a:lnTo>
                <a:lnTo>
                  <a:pt x="8614429" y="2843402"/>
                </a:lnTo>
                <a:lnTo>
                  <a:pt x="8553184" y="2888287"/>
                </a:lnTo>
                <a:lnTo>
                  <a:pt x="8520002" y="2907153"/>
                </a:lnTo>
                <a:lnTo>
                  <a:pt x="8485284" y="2923466"/>
                </a:lnTo>
                <a:lnTo>
                  <a:pt x="8449157" y="2937098"/>
                </a:lnTo>
                <a:lnTo>
                  <a:pt x="8411748" y="2947922"/>
                </a:lnTo>
                <a:lnTo>
                  <a:pt x="8373184" y="2955811"/>
                </a:lnTo>
                <a:lnTo>
                  <a:pt x="8333592" y="2960637"/>
                </a:lnTo>
                <a:lnTo>
                  <a:pt x="8293100" y="2962275"/>
                </a:lnTo>
                <a:lnTo>
                  <a:pt x="493725" y="2962275"/>
                </a:lnTo>
                <a:lnTo>
                  <a:pt x="453231" y="2960637"/>
                </a:lnTo>
                <a:lnTo>
                  <a:pt x="413639" y="2955811"/>
                </a:lnTo>
                <a:lnTo>
                  <a:pt x="375075" y="2947922"/>
                </a:lnTo>
                <a:lnTo>
                  <a:pt x="337668" y="2937098"/>
                </a:lnTo>
                <a:lnTo>
                  <a:pt x="301543" y="2923466"/>
                </a:lnTo>
                <a:lnTo>
                  <a:pt x="266827" y="2907153"/>
                </a:lnTo>
                <a:lnTo>
                  <a:pt x="233649" y="2888287"/>
                </a:lnTo>
                <a:lnTo>
                  <a:pt x="172412" y="2843402"/>
                </a:lnTo>
                <a:lnTo>
                  <a:pt x="118846" y="2789828"/>
                </a:lnTo>
                <a:lnTo>
                  <a:pt x="73970" y="2728583"/>
                </a:lnTo>
                <a:lnTo>
                  <a:pt x="55107" y="2695401"/>
                </a:lnTo>
                <a:lnTo>
                  <a:pt x="38798" y="2660683"/>
                </a:lnTo>
                <a:lnTo>
                  <a:pt x="25169" y="2624556"/>
                </a:lnTo>
                <a:lnTo>
                  <a:pt x="14348" y="2587147"/>
                </a:lnTo>
                <a:lnTo>
                  <a:pt x="6461" y="2548583"/>
                </a:lnTo>
                <a:lnTo>
                  <a:pt x="1636" y="2508991"/>
                </a:lnTo>
                <a:lnTo>
                  <a:pt x="0" y="2468499"/>
                </a:lnTo>
                <a:lnTo>
                  <a:pt x="0" y="493775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541524" y="312585"/>
            <a:ext cx="504222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Risk Değerl</a:t>
            </a:r>
            <a:r>
              <a:rPr sz="28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ndirme</a:t>
            </a:r>
            <a:r>
              <a:rPr sz="2800" b="1" spc="-1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Yönetmeliği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718054" y="1854771"/>
            <a:ext cx="3717752" cy="5590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b="1" spc="0" baseline="3250" dirty="0">
                <a:latin typeface="Calibri"/>
                <a:cs typeface="Calibri"/>
              </a:rPr>
              <a:t>Doküma</a:t>
            </a:r>
            <a:r>
              <a:rPr sz="6300" b="1" spc="-50" baseline="3250" dirty="0">
                <a:latin typeface="Calibri"/>
                <a:cs typeface="Calibri"/>
              </a:rPr>
              <a:t>n</a:t>
            </a:r>
            <a:r>
              <a:rPr sz="6300" b="1" spc="-39" baseline="3250" dirty="0">
                <a:latin typeface="Calibri"/>
                <a:cs typeface="Calibri"/>
              </a:rPr>
              <a:t>t</a:t>
            </a:r>
            <a:r>
              <a:rPr sz="6300" b="1" spc="0" baseline="3250" dirty="0">
                <a:latin typeface="Calibri"/>
                <a:cs typeface="Calibri"/>
              </a:rPr>
              <a:t>a</a:t>
            </a:r>
            <a:r>
              <a:rPr sz="6300" b="1" spc="-64" baseline="3250" dirty="0">
                <a:latin typeface="Calibri"/>
                <a:cs typeface="Calibri"/>
              </a:rPr>
              <a:t>s</a:t>
            </a:r>
            <a:r>
              <a:rPr sz="6300" b="1" spc="-44" baseline="3250" dirty="0">
                <a:latin typeface="Calibri"/>
                <a:cs typeface="Calibri"/>
              </a:rPr>
              <a:t>y</a:t>
            </a:r>
            <a:r>
              <a:rPr sz="6300" b="1" spc="0" baseline="3250" dirty="0">
                <a:latin typeface="Calibri"/>
                <a:cs typeface="Calibri"/>
              </a:rPr>
              <a:t>on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6268" y="2495041"/>
            <a:ext cx="1828912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b="1" spc="0" baseline="3250" dirty="0">
                <a:latin typeface="Calibri"/>
                <a:cs typeface="Calibri"/>
              </a:rPr>
              <a:t>MA</a:t>
            </a:r>
            <a:r>
              <a:rPr sz="6300" b="1" spc="9" baseline="3250" dirty="0">
                <a:latin typeface="Calibri"/>
                <a:cs typeface="Calibri"/>
              </a:rPr>
              <a:t>D</a:t>
            </a:r>
            <a:r>
              <a:rPr sz="6300" b="1" spc="0" baseline="3250" dirty="0">
                <a:latin typeface="Calibri"/>
                <a:cs typeface="Calibri"/>
              </a:rPr>
              <a:t>DE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50948" y="2495041"/>
            <a:ext cx="644730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b="1" spc="-4" baseline="3250" dirty="0">
                <a:latin typeface="Calibri"/>
                <a:cs typeface="Calibri"/>
              </a:rPr>
              <a:t>11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50464" y="2495041"/>
            <a:ext cx="371043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b="1" spc="0" baseline="3250" dirty="0">
                <a:latin typeface="Calibri"/>
                <a:cs typeface="Calibri"/>
              </a:rPr>
              <a:t>–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75660" y="2495041"/>
            <a:ext cx="1731300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b="1" spc="0" baseline="3250" dirty="0">
                <a:latin typeface="Calibri"/>
                <a:cs typeface="Calibri"/>
              </a:rPr>
              <a:t>(1)</a:t>
            </a:r>
            <a:r>
              <a:rPr sz="6300" b="1" spc="309" baseline="3250" dirty="0">
                <a:latin typeface="Calibri"/>
                <a:cs typeface="Calibri"/>
              </a:rPr>
              <a:t> </a:t>
            </a:r>
            <a:r>
              <a:rPr sz="6300" spc="0" baseline="3250" dirty="0">
                <a:latin typeface="Calibri"/>
                <a:cs typeface="Calibri"/>
              </a:rPr>
              <a:t>Risk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60264" y="2495041"/>
            <a:ext cx="3627983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spc="0" baseline="3250" dirty="0">
                <a:latin typeface="Calibri"/>
                <a:cs typeface="Calibri"/>
              </a:rPr>
              <a:t>de</a:t>
            </a:r>
            <a:r>
              <a:rPr sz="6300" spc="-29" baseline="3250" dirty="0">
                <a:latin typeface="Calibri"/>
                <a:cs typeface="Calibri"/>
              </a:rPr>
              <a:t>ğ</a:t>
            </a:r>
            <a:r>
              <a:rPr sz="6300" spc="0" baseline="3250" dirty="0">
                <a:latin typeface="Calibri"/>
                <a:cs typeface="Calibri"/>
              </a:rPr>
              <a:t>erl</a:t>
            </a:r>
            <a:r>
              <a:rPr sz="6300" spc="-19" baseline="3250" dirty="0">
                <a:latin typeface="Calibri"/>
                <a:cs typeface="Calibri"/>
              </a:rPr>
              <a:t>e</a:t>
            </a:r>
            <a:r>
              <a:rPr sz="6300" spc="0" baseline="3250" dirty="0">
                <a:latin typeface="Calibri"/>
                <a:cs typeface="Calibri"/>
              </a:rPr>
              <a:t>ndirmesi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6268" y="3135122"/>
            <a:ext cx="1374368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spc="0" baseline="3250" dirty="0">
                <a:latin typeface="Calibri"/>
                <a:cs typeface="Calibri"/>
              </a:rPr>
              <a:t>as</a:t>
            </a:r>
            <a:r>
              <a:rPr sz="6300" spc="-84" baseline="3250" dirty="0">
                <a:latin typeface="Calibri"/>
                <a:cs typeface="Calibri"/>
              </a:rPr>
              <a:t>g</a:t>
            </a:r>
            <a:r>
              <a:rPr sz="6300" spc="0" baseline="3250" dirty="0">
                <a:latin typeface="Calibri"/>
                <a:cs typeface="Calibri"/>
              </a:rPr>
              <a:t>arî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60550" y="3135122"/>
            <a:ext cx="2099792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spc="0" baseline="3250" dirty="0">
                <a:latin typeface="Calibri"/>
                <a:cs typeface="Calibri"/>
              </a:rPr>
              <a:t>aşağıdaki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81272" y="3135122"/>
            <a:ext cx="2050719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spc="0" baseline="3250" dirty="0">
                <a:latin typeface="Calibri"/>
                <a:cs typeface="Calibri"/>
              </a:rPr>
              <a:t>hu</a:t>
            </a:r>
            <a:r>
              <a:rPr sz="6300" spc="9" baseline="3250" dirty="0">
                <a:latin typeface="Calibri"/>
                <a:cs typeface="Calibri"/>
              </a:rPr>
              <a:t>s</a:t>
            </a:r>
            <a:r>
              <a:rPr sz="6300" spc="0" baseline="3250" dirty="0">
                <a:latin typeface="Calibri"/>
                <a:cs typeface="Calibri"/>
              </a:rPr>
              <a:t>usları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52464" y="3135122"/>
            <a:ext cx="2534830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spc="-64" baseline="3250" dirty="0">
                <a:latin typeface="Calibri"/>
                <a:cs typeface="Calibri"/>
              </a:rPr>
              <a:t>k</a:t>
            </a:r>
            <a:r>
              <a:rPr sz="6300" spc="0" baseline="3250" dirty="0">
                <a:latin typeface="Calibri"/>
                <a:cs typeface="Calibri"/>
              </a:rPr>
              <a:t>a</a:t>
            </a:r>
            <a:r>
              <a:rPr sz="6300" spc="-19" baseline="3250" dirty="0">
                <a:latin typeface="Calibri"/>
                <a:cs typeface="Calibri"/>
              </a:rPr>
              <a:t>p</a:t>
            </a:r>
            <a:r>
              <a:rPr sz="6300" spc="0" baseline="3250" dirty="0">
                <a:latin typeface="Calibri"/>
                <a:cs typeface="Calibri"/>
              </a:rPr>
              <a:t>s</a:t>
            </a:r>
            <a:r>
              <a:rPr sz="6300" spc="-79" baseline="3250" dirty="0">
                <a:latin typeface="Calibri"/>
                <a:cs typeface="Calibri"/>
              </a:rPr>
              <a:t>a</a:t>
            </a:r>
            <a:r>
              <a:rPr sz="6300" spc="-64" baseline="3250" dirty="0">
                <a:latin typeface="Calibri"/>
                <a:cs typeface="Calibri"/>
              </a:rPr>
              <a:t>y</a:t>
            </a:r>
            <a:r>
              <a:rPr sz="6300" spc="0" baseline="3250" dirty="0">
                <a:latin typeface="Calibri"/>
                <a:cs typeface="Calibri"/>
              </a:rPr>
              <a:t>a</a:t>
            </a:r>
            <a:r>
              <a:rPr sz="6300" spc="-34" baseline="3250" dirty="0">
                <a:latin typeface="Calibri"/>
                <a:cs typeface="Calibri"/>
              </a:rPr>
              <a:t>c</a:t>
            </a:r>
            <a:r>
              <a:rPr sz="6300" spc="0" baseline="3250" dirty="0">
                <a:latin typeface="Calibri"/>
                <a:cs typeface="Calibri"/>
              </a:rPr>
              <a:t>ak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6268" y="3775202"/>
            <a:ext cx="1613331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spc="0" baseline="3250" dirty="0">
                <a:latin typeface="Calibri"/>
                <a:cs typeface="Calibri"/>
              </a:rPr>
              <a:t>şekilde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93138" y="3775202"/>
            <a:ext cx="2584119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spc="0" baseline="3250" dirty="0">
                <a:latin typeface="Calibri"/>
                <a:cs typeface="Calibri"/>
              </a:rPr>
              <a:t>doküma</a:t>
            </a:r>
            <a:r>
              <a:rPr sz="6300" spc="-39" baseline="3250" dirty="0">
                <a:latin typeface="Calibri"/>
                <a:cs typeface="Calibri"/>
              </a:rPr>
              <a:t>n</a:t>
            </a:r>
            <a:r>
              <a:rPr sz="6300" spc="-50" baseline="3250" dirty="0">
                <a:latin typeface="Calibri"/>
                <a:cs typeface="Calibri"/>
              </a:rPr>
              <a:t>t</a:t>
            </a:r>
            <a:r>
              <a:rPr sz="6300" spc="0" baseline="3250" dirty="0">
                <a:latin typeface="Calibri"/>
                <a:cs typeface="Calibri"/>
              </a:rPr>
              <a:t>e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96384" y="3775202"/>
            <a:ext cx="1286542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80"/>
              </a:lnSpc>
              <a:spcBef>
                <a:spcPts val="219"/>
              </a:spcBef>
            </a:pPr>
            <a:r>
              <a:rPr sz="6300" spc="0" baseline="3250" dirty="0">
                <a:latin typeface="Calibri"/>
                <a:cs typeface="Calibri"/>
              </a:rPr>
              <a:t>edili</a:t>
            </a:r>
            <a:r>
              <a:rPr sz="6300" spc="-419" baseline="3250" dirty="0">
                <a:latin typeface="Calibri"/>
                <a:cs typeface="Calibri"/>
              </a:rPr>
              <a:t>r</a:t>
            </a:r>
            <a:r>
              <a:rPr sz="6300" spc="0" baseline="3250" dirty="0">
                <a:latin typeface="Calibri"/>
                <a:cs typeface="Calibri"/>
              </a:rPr>
              <a:t>.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27974" y="6463538"/>
            <a:ext cx="202133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sz="1800" spc="0" baseline="2275" dirty="0">
                <a:solidFill>
                  <a:srgbClr val="888888"/>
                </a:solidFill>
                <a:latin typeface="Calibri"/>
                <a:cs typeface="Calibri"/>
              </a:rPr>
              <a:t>43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0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2875" y="1131951"/>
            <a:ext cx="8786876" cy="5465699"/>
          </a:xfrm>
          <a:custGeom>
            <a:avLst/>
            <a:gdLst/>
            <a:ahLst/>
            <a:cxnLst/>
            <a:rect l="l" t="t" r="r" b="b"/>
            <a:pathLst>
              <a:path w="8786876" h="5465699">
                <a:moveTo>
                  <a:pt x="0" y="910971"/>
                </a:moveTo>
                <a:lnTo>
                  <a:pt x="0" y="4554715"/>
                </a:lnTo>
                <a:lnTo>
                  <a:pt x="3019" y="4629430"/>
                </a:lnTo>
                <a:lnTo>
                  <a:pt x="11923" y="4702481"/>
                </a:lnTo>
                <a:lnTo>
                  <a:pt x="26475" y="4773635"/>
                </a:lnTo>
                <a:lnTo>
                  <a:pt x="46442" y="4842656"/>
                </a:lnTo>
                <a:lnTo>
                  <a:pt x="71589" y="4909311"/>
                </a:lnTo>
                <a:lnTo>
                  <a:pt x="101682" y="4973365"/>
                </a:lnTo>
                <a:lnTo>
                  <a:pt x="136486" y="5034582"/>
                </a:lnTo>
                <a:lnTo>
                  <a:pt x="175766" y="5092730"/>
                </a:lnTo>
                <a:lnTo>
                  <a:pt x="219289" y="5147574"/>
                </a:lnTo>
                <a:lnTo>
                  <a:pt x="266820" y="5198878"/>
                </a:lnTo>
                <a:lnTo>
                  <a:pt x="318124" y="5246409"/>
                </a:lnTo>
                <a:lnTo>
                  <a:pt x="372968" y="5289932"/>
                </a:lnTo>
                <a:lnTo>
                  <a:pt x="431116" y="5329212"/>
                </a:lnTo>
                <a:lnTo>
                  <a:pt x="492333" y="5364016"/>
                </a:lnTo>
                <a:lnTo>
                  <a:pt x="556387" y="5394109"/>
                </a:lnTo>
                <a:lnTo>
                  <a:pt x="623042" y="5419256"/>
                </a:lnTo>
                <a:lnTo>
                  <a:pt x="692063" y="5439223"/>
                </a:lnTo>
                <a:lnTo>
                  <a:pt x="763217" y="5453775"/>
                </a:lnTo>
                <a:lnTo>
                  <a:pt x="836268" y="5462679"/>
                </a:lnTo>
                <a:lnTo>
                  <a:pt x="910983" y="5465699"/>
                </a:lnTo>
                <a:lnTo>
                  <a:pt x="7875778" y="5465699"/>
                </a:lnTo>
                <a:lnTo>
                  <a:pt x="7950500" y="5462679"/>
                </a:lnTo>
                <a:lnTo>
                  <a:pt x="8023560" y="5453775"/>
                </a:lnTo>
                <a:lnTo>
                  <a:pt x="8094721" y="5439223"/>
                </a:lnTo>
                <a:lnTo>
                  <a:pt x="8163751" y="5419256"/>
                </a:lnTo>
                <a:lnTo>
                  <a:pt x="8230413" y="5394109"/>
                </a:lnTo>
                <a:lnTo>
                  <a:pt x="8294474" y="5364016"/>
                </a:lnTo>
                <a:lnTo>
                  <a:pt x="8355700" y="5329212"/>
                </a:lnTo>
                <a:lnTo>
                  <a:pt x="8413855" y="5289932"/>
                </a:lnTo>
                <a:lnTo>
                  <a:pt x="8468706" y="5246409"/>
                </a:lnTo>
                <a:lnTo>
                  <a:pt x="8520017" y="5198878"/>
                </a:lnTo>
                <a:lnTo>
                  <a:pt x="8567554" y="5147574"/>
                </a:lnTo>
                <a:lnTo>
                  <a:pt x="8611083" y="5092730"/>
                </a:lnTo>
                <a:lnTo>
                  <a:pt x="8650369" y="5034582"/>
                </a:lnTo>
                <a:lnTo>
                  <a:pt x="8685178" y="4973365"/>
                </a:lnTo>
                <a:lnTo>
                  <a:pt x="8715275" y="4909311"/>
                </a:lnTo>
                <a:lnTo>
                  <a:pt x="8740426" y="4842656"/>
                </a:lnTo>
                <a:lnTo>
                  <a:pt x="8760396" y="4773635"/>
                </a:lnTo>
                <a:lnTo>
                  <a:pt x="8774950" y="4702481"/>
                </a:lnTo>
                <a:lnTo>
                  <a:pt x="8783855" y="4629430"/>
                </a:lnTo>
                <a:lnTo>
                  <a:pt x="8786876" y="4554715"/>
                </a:lnTo>
                <a:lnTo>
                  <a:pt x="8786876" y="910971"/>
                </a:lnTo>
                <a:lnTo>
                  <a:pt x="8783855" y="836249"/>
                </a:lnTo>
                <a:lnTo>
                  <a:pt x="8774950" y="763192"/>
                </a:lnTo>
                <a:lnTo>
                  <a:pt x="8760396" y="692035"/>
                </a:lnTo>
                <a:lnTo>
                  <a:pt x="8740426" y="623011"/>
                </a:lnTo>
                <a:lnTo>
                  <a:pt x="8715275" y="556355"/>
                </a:lnTo>
                <a:lnTo>
                  <a:pt x="8685178" y="492301"/>
                </a:lnTo>
                <a:lnTo>
                  <a:pt x="8650369" y="431084"/>
                </a:lnTo>
                <a:lnTo>
                  <a:pt x="8611083" y="372938"/>
                </a:lnTo>
                <a:lnTo>
                  <a:pt x="8567554" y="318096"/>
                </a:lnTo>
                <a:lnTo>
                  <a:pt x="8520017" y="266795"/>
                </a:lnTo>
                <a:lnTo>
                  <a:pt x="8468706" y="219267"/>
                </a:lnTo>
                <a:lnTo>
                  <a:pt x="8413855" y="175747"/>
                </a:lnTo>
                <a:lnTo>
                  <a:pt x="8355700" y="136470"/>
                </a:lnTo>
                <a:lnTo>
                  <a:pt x="8294474" y="101669"/>
                </a:lnTo>
                <a:lnTo>
                  <a:pt x="8230413" y="71580"/>
                </a:lnTo>
                <a:lnTo>
                  <a:pt x="8163751" y="46436"/>
                </a:lnTo>
                <a:lnTo>
                  <a:pt x="8094721" y="26471"/>
                </a:lnTo>
                <a:lnTo>
                  <a:pt x="8023560" y="11921"/>
                </a:lnTo>
                <a:lnTo>
                  <a:pt x="7950500" y="3019"/>
                </a:lnTo>
                <a:lnTo>
                  <a:pt x="7875778" y="0"/>
                </a:lnTo>
                <a:lnTo>
                  <a:pt x="910983" y="0"/>
                </a:lnTo>
                <a:lnTo>
                  <a:pt x="836268" y="3019"/>
                </a:lnTo>
                <a:lnTo>
                  <a:pt x="763217" y="11921"/>
                </a:lnTo>
                <a:lnTo>
                  <a:pt x="692063" y="26471"/>
                </a:lnTo>
                <a:lnTo>
                  <a:pt x="623042" y="46436"/>
                </a:lnTo>
                <a:lnTo>
                  <a:pt x="556387" y="71580"/>
                </a:lnTo>
                <a:lnTo>
                  <a:pt x="492333" y="101669"/>
                </a:lnTo>
                <a:lnTo>
                  <a:pt x="431116" y="136470"/>
                </a:lnTo>
                <a:lnTo>
                  <a:pt x="372968" y="175747"/>
                </a:lnTo>
                <a:lnTo>
                  <a:pt x="318124" y="219267"/>
                </a:lnTo>
                <a:lnTo>
                  <a:pt x="266820" y="266795"/>
                </a:lnTo>
                <a:lnTo>
                  <a:pt x="219289" y="318096"/>
                </a:lnTo>
                <a:lnTo>
                  <a:pt x="175766" y="372938"/>
                </a:lnTo>
                <a:lnTo>
                  <a:pt x="136486" y="431084"/>
                </a:lnTo>
                <a:lnTo>
                  <a:pt x="101682" y="492301"/>
                </a:lnTo>
                <a:lnTo>
                  <a:pt x="71589" y="556355"/>
                </a:lnTo>
                <a:lnTo>
                  <a:pt x="46442" y="623011"/>
                </a:lnTo>
                <a:lnTo>
                  <a:pt x="26475" y="692035"/>
                </a:lnTo>
                <a:lnTo>
                  <a:pt x="11923" y="763192"/>
                </a:lnTo>
                <a:lnTo>
                  <a:pt x="3019" y="836249"/>
                </a:lnTo>
                <a:lnTo>
                  <a:pt x="0" y="9109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2875" y="1131951"/>
            <a:ext cx="8786876" cy="5465699"/>
          </a:xfrm>
          <a:custGeom>
            <a:avLst/>
            <a:gdLst/>
            <a:ahLst/>
            <a:cxnLst/>
            <a:rect l="l" t="t" r="r" b="b"/>
            <a:pathLst>
              <a:path w="8786876" h="5465699">
                <a:moveTo>
                  <a:pt x="0" y="910971"/>
                </a:moveTo>
                <a:lnTo>
                  <a:pt x="3019" y="836249"/>
                </a:lnTo>
                <a:lnTo>
                  <a:pt x="11923" y="763192"/>
                </a:lnTo>
                <a:lnTo>
                  <a:pt x="26475" y="692035"/>
                </a:lnTo>
                <a:lnTo>
                  <a:pt x="46442" y="623011"/>
                </a:lnTo>
                <a:lnTo>
                  <a:pt x="71589" y="556355"/>
                </a:lnTo>
                <a:lnTo>
                  <a:pt x="101682" y="492301"/>
                </a:lnTo>
                <a:lnTo>
                  <a:pt x="136486" y="431084"/>
                </a:lnTo>
                <a:lnTo>
                  <a:pt x="175766" y="372938"/>
                </a:lnTo>
                <a:lnTo>
                  <a:pt x="219289" y="318096"/>
                </a:lnTo>
                <a:lnTo>
                  <a:pt x="266820" y="266795"/>
                </a:lnTo>
                <a:lnTo>
                  <a:pt x="318124" y="219267"/>
                </a:lnTo>
                <a:lnTo>
                  <a:pt x="372968" y="175747"/>
                </a:lnTo>
                <a:lnTo>
                  <a:pt x="431116" y="136470"/>
                </a:lnTo>
                <a:lnTo>
                  <a:pt x="492333" y="101669"/>
                </a:lnTo>
                <a:lnTo>
                  <a:pt x="556387" y="71580"/>
                </a:lnTo>
                <a:lnTo>
                  <a:pt x="623042" y="46436"/>
                </a:lnTo>
                <a:lnTo>
                  <a:pt x="692063" y="26471"/>
                </a:lnTo>
                <a:lnTo>
                  <a:pt x="763217" y="11921"/>
                </a:lnTo>
                <a:lnTo>
                  <a:pt x="836268" y="3019"/>
                </a:lnTo>
                <a:lnTo>
                  <a:pt x="910983" y="0"/>
                </a:lnTo>
                <a:lnTo>
                  <a:pt x="7875778" y="0"/>
                </a:lnTo>
                <a:lnTo>
                  <a:pt x="7950500" y="3019"/>
                </a:lnTo>
                <a:lnTo>
                  <a:pt x="8023560" y="11921"/>
                </a:lnTo>
                <a:lnTo>
                  <a:pt x="8094721" y="26471"/>
                </a:lnTo>
                <a:lnTo>
                  <a:pt x="8163751" y="46436"/>
                </a:lnTo>
                <a:lnTo>
                  <a:pt x="8230413" y="71580"/>
                </a:lnTo>
                <a:lnTo>
                  <a:pt x="8294474" y="101669"/>
                </a:lnTo>
                <a:lnTo>
                  <a:pt x="8355700" y="136470"/>
                </a:lnTo>
                <a:lnTo>
                  <a:pt x="8413855" y="175747"/>
                </a:lnTo>
                <a:lnTo>
                  <a:pt x="8468706" y="219267"/>
                </a:lnTo>
                <a:lnTo>
                  <a:pt x="8520017" y="266795"/>
                </a:lnTo>
                <a:lnTo>
                  <a:pt x="8567554" y="318096"/>
                </a:lnTo>
                <a:lnTo>
                  <a:pt x="8611083" y="372938"/>
                </a:lnTo>
                <a:lnTo>
                  <a:pt x="8650369" y="431084"/>
                </a:lnTo>
                <a:lnTo>
                  <a:pt x="8685178" y="492301"/>
                </a:lnTo>
                <a:lnTo>
                  <a:pt x="8715275" y="556355"/>
                </a:lnTo>
                <a:lnTo>
                  <a:pt x="8740426" y="623011"/>
                </a:lnTo>
                <a:lnTo>
                  <a:pt x="8760396" y="692035"/>
                </a:lnTo>
                <a:lnTo>
                  <a:pt x="8774950" y="763192"/>
                </a:lnTo>
                <a:lnTo>
                  <a:pt x="8783855" y="836249"/>
                </a:lnTo>
                <a:lnTo>
                  <a:pt x="8786876" y="910971"/>
                </a:lnTo>
                <a:lnTo>
                  <a:pt x="8786876" y="4554715"/>
                </a:lnTo>
                <a:lnTo>
                  <a:pt x="8783855" y="4629430"/>
                </a:lnTo>
                <a:lnTo>
                  <a:pt x="8774950" y="4702481"/>
                </a:lnTo>
                <a:lnTo>
                  <a:pt x="8760396" y="4773635"/>
                </a:lnTo>
                <a:lnTo>
                  <a:pt x="8740426" y="4842656"/>
                </a:lnTo>
                <a:lnTo>
                  <a:pt x="8715275" y="4909311"/>
                </a:lnTo>
                <a:lnTo>
                  <a:pt x="8685178" y="4973365"/>
                </a:lnTo>
                <a:lnTo>
                  <a:pt x="8650369" y="5034582"/>
                </a:lnTo>
                <a:lnTo>
                  <a:pt x="8611083" y="5092730"/>
                </a:lnTo>
                <a:lnTo>
                  <a:pt x="8567554" y="5147574"/>
                </a:lnTo>
                <a:lnTo>
                  <a:pt x="8520017" y="5198878"/>
                </a:lnTo>
                <a:lnTo>
                  <a:pt x="8468706" y="5246409"/>
                </a:lnTo>
                <a:lnTo>
                  <a:pt x="8413855" y="5289932"/>
                </a:lnTo>
                <a:lnTo>
                  <a:pt x="8355700" y="5329212"/>
                </a:lnTo>
                <a:lnTo>
                  <a:pt x="8294474" y="5364016"/>
                </a:lnTo>
                <a:lnTo>
                  <a:pt x="8230413" y="5394109"/>
                </a:lnTo>
                <a:lnTo>
                  <a:pt x="8163751" y="5419256"/>
                </a:lnTo>
                <a:lnTo>
                  <a:pt x="8094721" y="5439223"/>
                </a:lnTo>
                <a:lnTo>
                  <a:pt x="8023560" y="5453775"/>
                </a:lnTo>
                <a:lnTo>
                  <a:pt x="7950500" y="5462679"/>
                </a:lnTo>
                <a:lnTo>
                  <a:pt x="7875778" y="5465699"/>
                </a:lnTo>
                <a:lnTo>
                  <a:pt x="910983" y="5465699"/>
                </a:lnTo>
                <a:lnTo>
                  <a:pt x="836268" y="5462679"/>
                </a:lnTo>
                <a:lnTo>
                  <a:pt x="763217" y="5453775"/>
                </a:lnTo>
                <a:lnTo>
                  <a:pt x="692063" y="5439223"/>
                </a:lnTo>
                <a:lnTo>
                  <a:pt x="623042" y="5419256"/>
                </a:lnTo>
                <a:lnTo>
                  <a:pt x="556387" y="5394109"/>
                </a:lnTo>
                <a:lnTo>
                  <a:pt x="492333" y="5364016"/>
                </a:lnTo>
                <a:lnTo>
                  <a:pt x="431116" y="5329212"/>
                </a:lnTo>
                <a:lnTo>
                  <a:pt x="372968" y="5289932"/>
                </a:lnTo>
                <a:lnTo>
                  <a:pt x="318124" y="5246409"/>
                </a:lnTo>
                <a:lnTo>
                  <a:pt x="266820" y="5198878"/>
                </a:lnTo>
                <a:lnTo>
                  <a:pt x="219289" y="5147574"/>
                </a:lnTo>
                <a:lnTo>
                  <a:pt x="175766" y="5092730"/>
                </a:lnTo>
                <a:lnTo>
                  <a:pt x="136486" y="5034582"/>
                </a:lnTo>
                <a:lnTo>
                  <a:pt x="101682" y="4973365"/>
                </a:lnTo>
                <a:lnTo>
                  <a:pt x="71589" y="4909311"/>
                </a:lnTo>
                <a:lnTo>
                  <a:pt x="46442" y="4842656"/>
                </a:lnTo>
                <a:lnTo>
                  <a:pt x="26475" y="4773635"/>
                </a:lnTo>
                <a:lnTo>
                  <a:pt x="11923" y="4702481"/>
                </a:lnTo>
                <a:lnTo>
                  <a:pt x="3019" y="4629430"/>
                </a:lnTo>
                <a:lnTo>
                  <a:pt x="0" y="4554715"/>
                </a:lnTo>
                <a:lnTo>
                  <a:pt x="0" y="910971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541524" y="312585"/>
            <a:ext cx="504222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Risk Değerl</a:t>
            </a:r>
            <a:r>
              <a:rPr sz="28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ndirme</a:t>
            </a:r>
            <a:r>
              <a:rPr sz="2800" b="1" spc="-1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Yönetmeliği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8442" y="1514665"/>
            <a:ext cx="7667718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a)</a:t>
            </a:r>
            <a:r>
              <a:rPr sz="5250" spc="-27" baseline="3120" dirty="0">
                <a:latin typeface="Calibri"/>
                <a:cs typeface="Calibri"/>
              </a:rPr>
              <a:t> </a:t>
            </a:r>
            <a:r>
              <a:rPr sz="5250" spc="0" baseline="3120" dirty="0">
                <a:latin typeface="Calibri"/>
                <a:cs typeface="Calibri"/>
              </a:rPr>
              <a:t>İ</a:t>
            </a:r>
            <a:r>
              <a:rPr sz="5250" spc="-64" baseline="3120" dirty="0">
                <a:latin typeface="Calibri"/>
                <a:cs typeface="Calibri"/>
              </a:rPr>
              <a:t>ş</a:t>
            </a:r>
            <a:r>
              <a:rPr sz="5250" spc="-39" baseline="3120" dirty="0">
                <a:latin typeface="Calibri"/>
                <a:cs typeface="Calibri"/>
              </a:rPr>
              <a:t>y</a:t>
            </a:r>
            <a:r>
              <a:rPr sz="5250" spc="0" baseline="3120" dirty="0">
                <a:latin typeface="Calibri"/>
                <a:cs typeface="Calibri"/>
              </a:rPr>
              <a:t>erinin</a:t>
            </a:r>
            <a:r>
              <a:rPr sz="5250" spc="9" baseline="3120" dirty="0">
                <a:latin typeface="Calibri"/>
                <a:cs typeface="Calibri"/>
              </a:rPr>
              <a:t> </a:t>
            </a:r>
            <a:r>
              <a:rPr sz="5250" spc="0" baseline="3120" dirty="0">
                <a:latin typeface="Calibri"/>
                <a:cs typeface="Calibri"/>
              </a:rPr>
              <a:t>u</a:t>
            </a:r>
            <a:r>
              <a:rPr sz="5250" spc="-59" baseline="3120" dirty="0">
                <a:latin typeface="Calibri"/>
                <a:cs typeface="Calibri"/>
              </a:rPr>
              <a:t>n</a:t>
            </a:r>
            <a:r>
              <a:rPr sz="5250" spc="-54" baseline="3120" dirty="0">
                <a:latin typeface="Calibri"/>
                <a:cs typeface="Calibri"/>
              </a:rPr>
              <a:t>v</a:t>
            </a:r>
            <a:r>
              <a:rPr sz="5250" spc="0" baseline="3120" dirty="0">
                <a:latin typeface="Calibri"/>
                <a:cs typeface="Calibri"/>
              </a:rPr>
              <a:t>anı,</a:t>
            </a:r>
            <a:r>
              <a:rPr sz="5250" spc="-46" baseline="3120" dirty="0">
                <a:latin typeface="Calibri"/>
                <a:cs typeface="Calibri"/>
              </a:rPr>
              <a:t> </a:t>
            </a:r>
            <a:r>
              <a:rPr sz="5250" spc="0" baseline="3120" dirty="0">
                <a:latin typeface="Calibri"/>
                <a:cs typeface="Calibri"/>
              </a:rPr>
              <a:t>ad</a:t>
            </a:r>
            <a:r>
              <a:rPr sz="5250" spc="-54" baseline="3120" dirty="0">
                <a:latin typeface="Calibri"/>
                <a:cs typeface="Calibri"/>
              </a:rPr>
              <a:t>r</a:t>
            </a:r>
            <a:r>
              <a:rPr sz="5250" spc="0" baseline="3120" dirty="0">
                <a:latin typeface="Calibri"/>
                <a:cs typeface="Calibri"/>
              </a:rPr>
              <a:t>esi</a:t>
            </a:r>
            <a:r>
              <a:rPr sz="5250" spc="14" baseline="3120" dirty="0">
                <a:latin typeface="Calibri"/>
                <a:cs typeface="Calibri"/>
              </a:rPr>
              <a:t> </a:t>
            </a:r>
            <a:r>
              <a:rPr sz="5250" spc="-39" baseline="3120" dirty="0">
                <a:latin typeface="Calibri"/>
                <a:cs typeface="Calibri"/>
              </a:rPr>
              <a:t>v</a:t>
            </a:r>
            <a:r>
              <a:rPr sz="5250" spc="0" baseline="3120" dirty="0">
                <a:latin typeface="Calibri"/>
                <a:cs typeface="Calibri"/>
              </a:rPr>
              <a:t>e</a:t>
            </a:r>
            <a:r>
              <a:rPr sz="5250" spc="-9" baseline="3120" dirty="0">
                <a:latin typeface="Calibri"/>
                <a:cs typeface="Calibri"/>
              </a:rPr>
              <a:t> </a:t>
            </a:r>
            <a:r>
              <a:rPr sz="5250" spc="0" baseline="3120" dirty="0">
                <a:latin typeface="Calibri"/>
                <a:cs typeface="Calibri"/>
              </a:rPr>
              <a:t>i</a:t>
            </a:r>
            <a:r>
              <a:rPr sz="5250" spc="-54" baseline="3120" dirty="0">
                <a:latin typeface="Calibri"/>
                <a:cs typeface="Calibri"/>
              </a:rPr>
              <a:t>ş</a:t>
            </a:r>
            <a:r>
              <a:rPr sz="5250" spc="-39" baseline="3120" dirty="0">
                <a:latin typeface="Calibri"/>
                <a:cs typeface="Calibri"/>
              </a:rPr>
              <a:t>v</a:t>
            </a:r>
            <a:r>
              <a:rPr sz="5250" spc="0" baseline="3120" dirty="0">
                <a:latin typeface="Calibri"/>
                <a:cs typeface="Calibri"/>
              </a:rPr>
              <a:t>e</a:t>
            </a:r>
            <a:r>
              <a:rPr sz="5250" spc="-50" baseline="3120" dirty="0">
                <a:latin typeface="Calibri"/>
                <a:cs typeface="Calibri"/>
              </a:rPr>
              <a:t>r</a:t>
            </a:r>
            <a:r>
              <a:rPr sz="5250" spc="0" baseline="3120" dirty="0">
                <a:latin typeface="Calibri"/>
                <a:cs typeface="Calibri"/>
              </a:rPr>
              <a:t>enin ad</a:t>
            </a:r>
            <a:r>
              <a:rPr sz="5250" spc="-4" baseline="3120" dirty="0">
                <a:latin typeface="Calibri"/>
                <a:cs typeface="Calibri"/>
              </a:rPr>
              <a:t>ı</a:t>
            </a:r>
            <a:r>
              <a:rPr sz="5250" spc="0" baseline="3120" dirty="0">
                <a:latin typeface="Calibri"/>
                <a:cs typeface="Calibri"/>
              </a:rPr>
              <a:t>.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8442" y="2581719"/>
            <a:ext cx="3242369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b)</a:t>
            </a:r>
            <a:r>
              <a:rPr sz="5250" spc="600" baseline="3120" dirty="0">
                <a:latin typeface="Calibri"/>
                <a:cs typeface="Calibri"/>
              </a:rPr>
              <a:t> </a:t>
            </a:r>
            <a:r>
              <a:rPr sz="5250" spc="0" baseline="3120" dirty="0">
                <a:latin typeface="Calibri"/>
                <a:cs typeface="Calibri"/>
              </a:rPr>
              <a:t>Ge</a:t>
            </a:r>
            <a:r>
              <a:rPr sz="5250" spc="-44" baseline="3120" dirty="0">
                <a:latin typeface="Calibri"/>
                <a:cs typeface="Calibri"/>
              </a:rPr>
              <a:t>r</a:t>
            </a:r>
            <a:r>
              <a:rPr sz="5250" spc="0" baseline="3120" dirty="0">
                <a:latin typeface="Calibri"/>
                <a:cs typeface="Calibri"/>
              </a:rPr>
              <a:t>çe</a:t>
            </a:r>
            <a:r>
              <a:rPr sz="5250" spc="-14" baseline="3120" dirty="0">
                <a:latin typeface="Calibri"/>
                <a:cs typeface="Calibri"/>
              </a:rPr>
              <a:t>k</a:t>
            </a:r>
            <a:r>
              <a:rPr sz="5250" spc="0" baseline="3120" dirty="0">
                <a:latin typeface="Calibri"/>
                <a:cs typeface="Calibri"/>
              </a:rPr>
              <a:t>le</a:t>
            </a:r>
            <a:r>
              <a:rPr sz="5250" spc="-44" baseline="3120" dirty="0">
                <a:latin typeface="Calibri"/>
                <a:cs typeface="Calibri"/>
              </a:rPr>
              <a:t>ş</a:t>
            </a:r>
            <a:r>
              <a:rPr sz="5250" spc="0" baseline="3120" dirty="0">
                <a:latin typeface="Calibri"/>
                <a:cs typeface="Calibri"/>
              </a:rPr>
              <a:t>ti</a:t>
            </a:r>
            <a:r>
              <a:rPr sz="5250" spc="-50" baseline="3120" dirty="0">
                <a:latin typeface="Calibri"/>
                <a:cs typeface="Calibri"/>
              </a:rPr>
              <a:t>r</a:t>
            </a:r>
            <a:r>
              <a:rPr sz="5250" spc="0" baseline="3120" dirty="0">
                <a:latin typeface="Calibri"/>
                <a:cs typeface="Calibri"/>
              </a:rPr>
              <a:t>en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16350" y="2581719"/>
            <a:ext cx="2392741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kişil</a:t>
            </a:r>
            <a:r>
              <a:rPr sz="5250" spc="-9" baseline="3120" dirty="0">
                <a:latin typeface="Calibri"/>
                <a:cs typeface="Calibri"/>
              </a:rPr>
              <a:t>e</a:t>
            </a:r>
            <a:r>
              <a:rPr sz="5250" spc="0" baseline="3120" dirty="0">
                <a:latin typeface="Calibri"/>
                <a:cs typeface="Calibri"/>
              </a:rPr>
              <a:t>rin</a:t>
            </a:r>
            <a:r>
              <a:rPr sz="5250" spc="590" baseline="3120" dirty="0">
                <a:latin typeface="Calibri"/>
                <a:cs typeface="Calibri"/>
              </a:rPr>
              <a:t> </a:t>
            </a:r>
            <a:r>
              <a:rPr sz="5250" spc="0" baseline="3120" dirty="0">
                <a:latin typeface="Calibri"/>
                <a:cs typeface="Calibri"/>
              </a:rPr>
              <a:t>isim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94628" y="2581719"/>
            <a:ext cx="2356126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-39" baseline="3120" dirty="0">
                <a:latin typeface="Calibri"/>
                <a:cs typeface="Calibri"/>
              </a:rPr>
              <a:t>v</a:t>
            </a:r>
            <a:r>
              <a:rPr sz="5250" spc="0" baseline="3120" dirty="0">
                <a:latin typeface="Calibri"/>
                <a:cs typeface="Calibri"/>
              </a:rPr>
              <a:t>e</a:t>
            </a:r>
            <a:r>
              <a:rPr sz="5250" spc="595" baseline="3120" dirty="0">
                <a:latin typeface="Calibri"/>
                <a:cs typeface="Calibri"/>
              </a:rPr>
              <a:t> </a:t>
            </a:r>
            <a:r>
              <a:rPr sz="5250" spc="0" baseline="3120" dirty="0">
                <a:latin typeface="Calibri"/>
                <a:cs typeface="Calibri"/>
              </a:rPr>
              <a:t>u</a:t>
            </a:r>
            <a:r>
              <a:rPr sz="5250" spc="-59" baseline="3120" dirty="0">
                <a:latin typeface="Calibri"/>
                <a:cs typeface="Calibri"/>
              </a:rPr>
              <a:t>n</a:t>
            </a:r>
            <a:r>
              <a:rPr sz="5250" spc="-50" baseline="3120" dirty="0">
                <a:latin typeface="Calibri"/>
                <a:cs typeface="Calibri"/>
              </a:rPr>
              <a:t>v</a:t>
            </a:r>
            <a:r>
              <a:rPr sz="5250" spc="0" baseline="3120" dirty="0">
                <a:latin typeface="Calibri"/>
                <a:cs typeface="Calibri"/>
              </a:rPr>
              <a:t>anları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8442" y="3115119"/>
            <a:ext cx="516977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ile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20140" y="3115119"/>
            <a:ext cx="1935118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bunla</a:t>
            </a:r>
            <a:r>
              <a:rPr sz="5250" spc="-50" baseline="3120" dirty="0">
                <a:latin typeface="Calibri"/>
                <a:cs typeface="Calibri"/>
              </a:rPr>
              <a:t>r</a:t>
            </a:r>
            <a:r>
              <a:rPr sz="5250" spc="0" baseline="3120" dirty="0">
                <a:latin typeface="Calibri"/>
                <a:cs typeface="Calibri"/>
              </a:rPr>
              <a:t>dan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72460" y="3115119"/>
            <a:ext cx="2184521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-4" baseline="3120" dirty="0">
                <a:latin typeface="Calibri"/>
                <a:cs typeface="Calibri"/>
              </a:rPr>
              <a:t>i</a:t>
            </a:r>
            <a:r>
              <a:rPr sz="5250" spc="0" baseline="3120" dirty="0">
                <a:latin typeface="Calibri"/>
                <a:cs typeface="Calibri"/>
              </a:rPr>
              <a:t>ş </a:t>
            </a:r>
            <a:r>
              <a:rPr sz="5250" spc="59" baseline="3120" dirty="0">
                <a:latin typeface="Calibri"/>
                <a:cs typeface="Calibri"/>
              </a:rPr>
              <a:t> </a:t>
            </a:r>
            <a:r>
              <a:rPr sz="5250" spc="0" baseline="3120" dirty="0">
                <a:latin typeface="Calibri"/>
                <a:cs typeface="Calibri"/>
              </a:rPr>
              <a:t>gü</a:t>
            </a:r>
            <a:r>
              <a:rPr sz="5250" spc="-39" baseline="3120" dirty="0">
                <a:latin typeface="Calibri"/>
                <a:cs typeface="Calibri"/>
              </a:rPr>
              <a:t>v</a:t>
            </a:r>
            <a:r>
              <a:rPr sz="5250" spc="0" baseline="3120" dirty="0">
                <a:latin typeface="Calibri"/>
                <a:cs typeface="Calibri"/>
              </a:rPr>
              <a:t>enliği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72430" y="3115119"/>
            <a:ext cx="1403895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uzmanı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92620" y="3115119"/>
            <a:ext cx="502268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-44" baseline="3120" dirty="0">
                <a:latin typeface="Calibri"/>
                <a:cs typeface="Calibri"/>
              </a:rPr>
              <a:t>ve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577074" y="3115119"/>
            <a:ext cx="1074512" cy="10030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324" marR="162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i</a:t>
            </a:r>
            <a:r>
              <a:rPr sz="5250" spc="-59" baseline="3120" dirty="0">
                <a:latin typeface="Calibri"/>
                <a:cs typeface="Calibri"/>
              </a:rPr>
              <a:t>ş</a:t>
            </a:r>
            <a:r>
              <a:rPr sz="5250" spc="-39" baseline="3120" dirty="0">
                <a:latin typeface="Calibri"/>
                <a:cs typeface="Calibri"/>
              </a:rPr>
              <a:t>y</a:t>
            </a:r>
            <a:r>
              <a:rPr sz="5250" spc="0" baseline="3120" dirty="0">
                <a:latin typeface="Calibri"/>
                <a:cs typeface="Calibri"/>
              </a:rPr>
              <a:t>eri</a:t>
            </a:r>
            <a:endParaRPr sz="3500">
              <a:latin typeface="Calibri"/>
              <a:cs typeface="Calibri"/>
            </a:endParaRPr>
          </a:p>
          <a:p>
            <a:pPr marL="12700">
              <a:lnSpc>
                <a:spcPts val="4200"/>
              </a:lnSpc>
              <a:spcBef>
                <a:spcPts val="26"/>
              </a:spcBef>
            </a:pPr>
            <a:r>
              <a:rPr sz="5250" spc="0" baseline="1560" dirty="0">
                <a:latin typeface="Calibri"/>
                <a:cs typeface="Calibri"/>
              </a:rPr>
              <a:t>bel</a:t>
            </a:r>
            <a:r>
              <a:rPr sz="5250" spc="-29" baseline="1560" dirty="0">
                <a:latin typeface="Calibri"/>
                <a:cs typeface="Calibri"/>
              </a:rPr>
              <a:t>g</a:t>
            </a:r>
            <a:r>
              <a:rPr sz="5250" spc="0" baseline="1560" dirty="0">
                <a:latin typeface="Calibri"/>
                <a:cs typeface="Calibri"/>
              </a:rPr>
              <a:t>e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8442" y="3648519"/>
            <a:ext cx="1532602" cy="100304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66636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hek</a:t>
            </a:r>
            <a:r>
              <a:rPr sz="5250" spc="-4" baseline="3120" dirty="0">
                <a:latin typeface="Calibri"/>
                <a:cs typeface="Calibri"/>
              </a:rPr>
              <a:t>i</a:t>
            </a:r>
            <a:r>
              <a:rPr sz="5250" spc="0" baseline="3120" dirty="0">
                <a:latin typeface="Calibri"/>
                <a:cs typeface="Calibri"/>
              </a:rPr>
              <a:t>mi</a:t>
            </a:r>
            <a:endParaRPr sz="3500">
              <a:latin typeface="Calibri"/>
              <a:cs typeface="Calibri"/>
            </a:endParaRPr>
          </a:p>
          <a:p>
            <a:pPr marL="12700">
              <a:lnSpc>
                <a:spcPts val="4200"/>
              </a:lnSpc>
              <a:spcBef>
                <a:spcPts val="26"/>
              </a:spcBef>
            </a:pPr>
            <a:r>
              <a:rPr sz="5250" spc="0" baseline="1560" dirty="0">
                <a:latin typeface="Calibri"/>
                <a:cs typeface="Calibri"/>
              </a:rPr>
              <a:t>bilgiler</a:t>
            </a:r>
            <a:r>
              <a:rPr sz="5250" spc="4" baseline="1560" dirty="0">
                <a:latin typeface="Calibri"/>
                <a:cs typeface="Calibri"/>
              </a:rPr>
              <a:t>i</a:t>
            </a:r>
            <a:r>
              <a:rPr sz="5250" spc="0" baseline="1560" dirty="0">
                <a:latin typeface="Calibri"/>
                <a:cs typeface="Calibri"/>
              </a:rPr>
              <a:t>.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51736" y="3648519"/>
            <a:ext cx="1679772" cy="46964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olanların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88155" y="3648519"/>
            <a:ext cx="1977416" cy="46964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Ba</a:t>
            </a:r>
            <a:r>
              <a:rPr sz="5250" spc="-69" baseline="3120" dirty="0">
                <a:latin typeface="Calibri"/>
                <a:cs typeface="Calibri"/>
              </a:rPr>
              <a:t>k</a:t>
            </a:r>
            <a:r>
              <a:rPr sz="5250" spc="0" baseline="3120" dirty="0">
                <a:latin typeface="Calibri"/>
                <a:cs typeface="Calibri"/>
              </a:rPr>
              <a:t>anlı</a:t>
            </a:r>
            <a:r>
              <a:rPr sz="5250" spc="-94" baseline="3120" dirty="0">
                <a:latin typeface="Calibri"/>
                <a:cs typeface="Calibri"/>
              </a:rPr>
              <a:t>k</a:t>
            </a:r>
            <a:r>
              <a:rPr sz="5250" spc="-29" baseline="3120" dirty="0">
                <a:latin typeface="Calibri"/>
                <a:cs typeface="Calibri"/>
              </a:rPr>
              <a:t>ç</a:t>
            </a:r>
            <a:r>
              <a:rPr sz="5250" spc="0" baseline="3120" dirty="0">
                <a:latin typeface="Calibri"/>
                <a:cs typeface="Calibri"/>
              </a:rPr>
              <a:t>a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22010" y="3648519"/>
            <a:ext cx="1497186" cy="46964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-44" baseline="3120" dirty="0">
                <a:latin typeface="Calibri"/>
                <a:cs typeface="Calibri"/>
              </a:rPr>
              <a:t>v</a:t>
            </a:r>
            <a:r>
              <a:rPr sz="5250" spc="0" baseline="3120" dirty="0">
                <a:latin typeface="Calibri"/>
                <a:cs typeface="Calibri"/>
              </a:rPr>
              <a:t>e</a:t>
            </a:r>
            <a:r>
              <a:rPr sz="5250" spc="-9" baseline="3120" dirty="0">
                <a:latin typeface="Calibri"/>
                <a:cs typeface="Calibri"/>
              </a:rPr>
              <a:t>r</a:t>
            </a:r>
            <a:r>
              <a:rPr sz="5250" spc="0" baseline="3120" dirty="0">
                <a:latin typeface="Calibri"/>
                <a:cs typeface="Calibri"/>
              </a:rPr>
              <a:t>ilmiş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8442" y="5248973"/>
            <a:ext cx="3521730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c)</a:t>
            </a:r>
            <a:r>
              <a:rPr sz="5250" spc="-9" baseline="3120" dirty="0">
                <a:latin typeface="Calibri"/>
                <a:cs typeface="Calibri"/>
              </a:rPr>
              <a:t> </a:t>
            </a:r>
            <a:r>
              <a:rPr sz="5250" spc="0" baseline="3120" dirty="0">
                <a:latin typeface="Calibri"/>
                <a:cs typeface="Calibri"/>
              </a:rPr>
              <a:t>Ge</a:t>
            </a:r>
            <a:r>
              <a:rPr sz="5250" spc="-59" baseline="3120" dirty="0">
                <a:latin typeface="Calibri"/>
                <a:cs typeface="Calibri"/>
              </a:rPr>
              <a:t>r</a:t>
            </a:r>
            <a:r>
              <a:rPr sz="5250" spc="0" baseline="3120" dirty="0">
                <a:latin typeface="Calibri"/>
                <a:cs typeface="Calibri"/>
              </a:rPr>
              <a:t>çekle</a:t>
            </a:r>
            <a:r>
              <a:rPr sz="5250" spc="-44" baseline="3120" dirty="0">
                <a:latin typeface="Calibri"/>
                <a:cs typeface="Calibri"/>
              </a:rPr>
              <a:t>ş</a:t>
            </a:r>
            <a:r>
              <a:rPr sz="5250" spc="0" baseline="3120" dirty="0">
                <a:latin typeface="Calibri"/>
                <a:cs typeface="Calibri"/>
              </a:rPr>
              <a:t>tirildi</a:t>
            </a:r>
            <a:r>
              <a:rPr sz="5250" spc="-9" baseline="3120" dirty="0">
                <a:latin typeface="Calibri"/>
                <a:cs typeface="Calibri"/>
              </a:rPr>
              <a:t>ğ</a:t>
            </a:r>
            <a:r>
              <a:rPr sz="5250" spc="0" baseline="3120" dirty="0">
                <a:latin typeface="Calibri"/>
                <a:cs typeface="Calibri"/>
              </a:rPr>
              <a:t>i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19041" y="5248973"/>
            <a:ext cx="4313902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-44" baseline="3120" dirty="0">
                <a:latin typeface="Calibri"/>
                <a:cs typeface="Calibri"/>
              </a:rPr>
              <a:t>t</a:t>
            </a:r>
            <a:r>
              <a:rPr sz="5250" spc="0" baseline="3120" dirty="0">
                <a:latin typeface="Calibri"/>
                <a:cs typeface="Calibri"/>
              </a:rPr>
              <a:t>arih </a:t>
            </a:r>
            <a:r>
              <a:rPr sz="5250" spc="-39" baseline="3120" dirty="0">
                <a:latin typeface="Calibri"/>
                <a:cs typeface="Calibri"/>
              </a:rPr>
              <a:t>v</a:t>
            </a:r>
            <a:r>
              <a:rPr sz="5250" spc="0" baseline="3120" dirty="0">
                <a:latin typeface="Calibri"/>
                <a:cs typeface="Calibri"/>
              </a:rPr>
              <a:t>e</a:t>
            </a:r>
            <a:r>
              <a:rPr sz="5250" spc="-9" baseline="3120" dirty="0">
                <a:latin typeface="Calibri"/>
                <a:cs typeface="Calibri"/>
              </a:rPr>
              <a:t> </a:t>
            </a:r>
            <a:r>
              <a:rPr sz="5250" spc="-34" baseline="3120" dirty="0">
                <a:latin typeface="Calibri"/>
                <a:cs typeface="Calibri"/>
              </a:rPr>
              <a:t>g</a:t>
            </a:r>
            <a:r>
              <a:rPr sz="5250" spc="0" baseline="3120" dirty="0">
                <a:latin typeface="Calibri"/>
                <a:cs typeface="Calibri"/>
              </a:rPr>
              <a:t>eçerlilik</a:t>
            </a:r>
            <a:r>
              <a:rPr sz="5250" spc="-25" baseline="3120" dirty="0">
                <a:latin typeface="Calibri"/>
                <a:cs typeface="Calibri"/>
              </a:rPr>
              <a:t> </a:t>
            </a:r>
            <a:r>
              <a:rPr sz="5250" spc="-44" baseline="3120" dirty="0">
                <a:latin typeface="Calibri"/>
                <a:cs typeface="Calibri"/>
              </a:rPr>
              <a:t>t</a:t>
            </a:r>
            <a:r>
              <a:rPr sz="5250" spc="0" baseline="3120" dirty="0">
                <a:latin typeface="Calibri"/>
                <a:cs typeface="Calibri"/>
              </a:rPr>
              <a:t>arihi.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27974" y="6463538"/>
            <a:ext cx="202133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sz="1800" spc="0" baseline="2275" dirty="0">
                <a:solidFill>
                  <a:srgbClr val="888888"/>
                </a:solidFill>
                <a:latin typeface="Calibri"/>
                <a:cs typeface="Calibri"/>
              </a:rPr>
              <a:t>44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2875" y="1020826"/>
            <a:ext cx="8786876" cy="5721286"/>
          </a:xfrm>
          <a:custGeom>
            <a:avLst/>
            <a:gdLst/>
            <a:ahLst/>
            <a:cxnLst/>
            <a:rect l="l" t="t" r="r" b="b"/>
            <a:pathLst>
              <a:path w="8786876" h="5721286">
                <a:moveTo>
                  <a:pt x="0" y="953515"/>
                </a:moveTo>
                <a:lnTo>
                  <a:pt x="0" y="4767707"/>
                </a:lnTo>
                <a:lnTo>
                  <a:pt x="3161" y="4845914"/>
                </a:lnTo>
                <a:lnTo>
                  <a:pt x="12480" y="4922381"/>
                </a:lnTo>
                <a:lnTo>
                  <a:pt x="27713" y="4996861"/>
                </a:lnTo>
                <a:lnTo>
                  <a:pt x="48614" y="5069110"/>
                </a:lnTo>
                <a:lnTo>
                  <a:pt x="74937" y="5138881"/>
                </a:lnTo>
                <a:lnTo>
                  <a:pt x="106437" y="5205929"/>
                </a:lnTo>
                <a:lnTo>
                  <a:pt x="142869" y="5270010"/>
                </a:lnTo>
                <a:lnTo>
                  <a:pt x="183986" y="5330877"/>
                </a:lnTo>
                <a:lnTo>
                  <a:pt x="229544" y="5388284"/>
                </a:lnTo>
                <a:lnTo>
                  <a:pt x="279298" y="5441988"/>
                </a:lnTo>
                <a:lnTo>
                  <a:pt x="333001" y="5491741"/>
                </a:lnTo>
                <a:lnTo>
                  <a:pt x="390409" y="5537299"/>
                </a:lnTo>
                <a:lnTo>
                  <a:pt x="451276" y="5578417"/>
                </a:lnTo>
                <a:lnTo>
                  <a:pt x="515356" y="5614848"/>
                </a:lnTo>
                <a:lnTo>
                  <a:pt x="582404" y="5646348"/>
                </a:lnTo>
                <a:lnTo>
                  <a:pt x="652176" y="5672672"/>
                </a:lnTo>
                <a:lnTo>
                  <a:pt x="724424" y="5693572"/>
                </a:lnTo>
                <a:lnTo>
                  <a:pt x="798904" y="5708805"/>
                </a:lnTo>
                <a:lnTo>
                  <a:pt x="875371" y="5718125"/>
                </a:lnTo>
                <a:lnTo>
                  <a:pt x="953579" y="5721286"/>
                </a:lnTo>
                <a:lnTo>
                  <a:pt x="7833233" y="5721286"/>
                </a:lnTo>
                <a:lnTo>
                  <a:pt x="7911444" y="5718125"/>
                </a:lnTo>
                <a:lnTo>
                  <a:pt x="7987915" y="5708805"/>
                </a:lnTo>
                <a:lnTo>
                  <a:pt x="8062400" y="5693572"/>
                </a:lnTo>
                <a:lnTo>
                  <a:pt x="8134652" y="5672672"/>
                </a:lnTo>
                <a:lnTo>
                  <a:pt x="8204428" y="5646348"/>
                </a:lnTo>
                <a:lnTo>
                  <a:pt x="8271480" y="5614848"/>
                </a:lnTo>
                <a:lnTo>
                  <a:pt x="8335565" y="5578417"/>
                </a:lnTo>
                <a:lnTo>
                  <a:pt x="8396436" y="5537299"/>
                </a:lnTo>
                <a:lnTo>
                  <a:pt x="8453848" y="5491741"/>
                </a:lnTo>
                <a:lnTo>
                  <a:pt x="8507555" y="5441988"/>
                </a:lnTo>
                <a:lnTo>
                  <a:pt x="8557312" y="5388284"/>
                </a:lnTo>
                <a:lnTo>
                  <a:pt x="8602874" y="5330877"/>
                </a:lnTo>
                <a:lnTo>
                  <a:pt x="8643995" y="5270010"/>
                </a:lnTo>
                <a:lnTo>
                  <a:pt x="8680429" y="5205929"/>
                </a:lnTo>
                <a:lnTo>
                  <a:pt x="8711932" y="5138881"/>
                </a:lnTo>
                <a:lnTo>
                  <a:pt x="8738257" y="5069110"/>
                </a:lnTo>
                <a:lnTo>
                  <a:pt x="8759159" y="4996861"/>
                </a:lnTo>
                <a:lnTo>
                  <a:pt x="8774394" y="4922381"/>
                </a:lnTo>
                <a:lnTo>
                  <a:pt x="8783714" y="4845914"/>
                </a:lnTo>
                <a:lnTo>
                  <a:pt x="8786876" y="4767707"/>
                </a:lnTo>
                <a:lnTo>
                  <a:pt x="8786876" y="953515"/>
                </a:lnTo>
                <a:lnTo>
                  <a:pt x="8783714" y="875305"/>
                </a:lnTo>
                <a:lnTo>
                  <a:pt x="8774394" y="798836"/>
                </a:lnTo>
                <a:lnTo>
                  <a:pt x="8759159" y="724356"/>
                </a:lnTo>
                <a:lnTo>
                  <a:pt x="8738257" y="652109"/>
                </a:lnTo>
                <a:lnTo>
                  <a:pt x="8711932" y="582340"/>
                </a:lnTo>
                <a:lnTo>
                  <a:pt x="8680429" y="515295"/>
                </a:lnTo>
                <a:lnTo>
                  <a:pt x="8643995" y="451219"/>
                </a:lnTo>
                <a:lnTo>
                  <a:pt x="8602874" y="390357"/>
                </a:lnTo>
                <a:lnTo>
                  <a:pt x="8557312" y="332954"/>
                </a:lnTo>
                <a:lnTo>
                  <a:pt x="8507555" y="279257"/>
                </a:lnTo>
                <a:lnTo>
                  <a:pt x="8453848" y="229509"/>
                </a:lnTo>
                <a:lnTo>
                  <a:pt x="8396436" y="183956"/>
                </a:lnTo>
                <a:lnTo>
                  <a:pt x="8335565" y="142845"/>
                </a:lnTo>
                <a:lnTo>
                  <a:pt x="8271480" y="106419"/>
                </a:lnTo>
                <a:lnTo>
                  <a:pt x="8204428" y="74924"/>
                </a:lnTo>
                <a:lnTo>
                  <a:pt x="8134652" y="48605"/>
                </a:lnTo>
                <a:lnTo>
                  <a:pt x="8062400" y="27708"/>
                </a:lnTo>
                <a:lnTo>
                  <a:pt x="7987915" y="12478"/>
                </a:lnTo>
                <a:lnTo>
                  <a:pt x="7911444" y="3160"/>
                </a:lnTo>
                <a:lnTo>
                  <a:pt x="7833233" y="0"/>
                </a:lnTo>
                <a:lnTo>
                  <a:pt x="953579" y="0"/>
                </a:lnTo>
                <a:lnTo>
                  <a:pt x="875371" y="3160"/>
                </a:lnTo>
                <a:lnTo>
                  <a:pt x="798904" y="12478"/>
                </a:lnTo>
                <a:lnTo>
                  <a:pt x="724424" y="27708"/>
                </a:lnTo>
                <a:lnTo>
                  <a:pt x="652176" y="48605"/>
                </a:lnTo>
                <a:lnTo>
                  <a:pt x="582404" y="74924"/>
                </a:lnTo>
                <a:lnTo>
                  <a:pt x="515356" y="106419"/>
                </a:lnTo>
                <a:lnTo>
                  <a:pt x="451276" y="142845"/>
                </a:lnTo>
                <a:lnTo>
                  <a:pt x="390409" y="183956"/>
                </a:lnTo>
                <a:lnTo>
                  <a:pt x="333001" y="229509"/>
                </a:lnTo>
                <a:lnTo>
                  <a:pt x="279298" y="279257"/>
                </a:lnTo>
                <a:lnTo>
                  <a:pt x="229544" y="332954"/>
                </a:lnTo>
                <a:lnTo>
                  <a:pt x="183986" y="390357"/>
                </a:lnTo>
                <a:lnTo>
                  <a:pt x="142869" y="451219"/>
                </a:lnTo>
                <a:lnTo>
                  <a:pt x="106437" y="515295"/>
                </a:lnTo>
                <a:lnTo>
                  <a:pt x="74937" y="582340"/>
                </a:lnTo>
                <a:lnTo>
                  <a:pt x="48614" y="652109"/>
                </a:lnTo>
                <a:lnTo>
                  <a:pt x="27713" y="724356"/>
                </a:lnTo>
                <a:lnTo>
                  <a:pt x="12480" y="798836"/>
                </a:lnTo>
                <a:lnTo>
                  <a:pt x="3161" y="875305"/>
                </a:lnTo>
                <a:lnTo>
                  <a:pt x="0" y="9535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2875" y="1020826"/>
            <a:ext cx="8786876" cy="5721286"/>
          </a:xfrm>
          <a:custGeom>
            <a:avLst/>
            <a:gdLst/>
            <a:ahLst/>
            <a:cxnLst/>
            <a:rect l="l" t="t" r="r" b="b"/>
            <a:pathLst>
              <a:path w="8786876" h="5721286">
                <a:moveTo>
                  <a:pt x="0" y="953515"/>
                </a:moveTo>
                <a:lnTo>
                  <a:pt x="3161" y="875305"/>
                </a:lnTo>
                <a:lnTo>
                  <a:pt x="12480" y="798836"/>
                </a:lnTo>
                <a:lnTo>
                  <a:pt x="27713" y="724356"/>
                </a:lnTo>
                <a:lnTo>
                  <a:pt x="48614" y="652109"/>
                </a:lnTo>
                <a:lnTo>
                  <a:pt x="74937" y="582340"/>
                </a:lnTo>
                <a:lnTo>
                  <a:pt x="106437" y="515295"/>
                </a:lnTo>
                <a:lnTo>
                  <a:pt x="142869" y="451219"/>
                </a:lnTo>
                <a:lnTo>
                  <a:pt x="183986" y="390357"/>
                </a:lnTo>
                <a:lnTo>
                  <a:pt x="229544" y="332954"/>
                </a:lnTo>
                <a:lnTo>
                  <a:pt x="279298" y="279257"/>
                </a:lnTo>
                <a:lnTo>
                  <a:pt x="333001" y="229509"/>
                </a:lnTo>
                <a:lnTo>
                  <a:pt x="390409" y="183956"/>
                </a:lnTo>
                <a:lnTo>
                  <a:pt x="451276" y="142845"/>
                </a:lnTo>
                <a:lnTo>
                  <a:pt x="515356" y="106419"/>
                </a:lnTo>
                <a:lnTo>
                  <a:pt x="582404" y="74924"/>
                </a:lnTo>
                <a:lnTo>
                  <a:pt x="652176" y="48605"/>
                </a:lnTo>
                <a:lnTo>
                  <a:pt x="724424" y="27708"/>
                </a:lnTo>
                <a:lnTo>
                  <a:pt x="798904" y="12478"/>
                </a:lnTo>
                <a:lnTo>
                  <a:pt x="875371" y="3160"/>
                </a:lnTo>
                <a:lnTo>
                  <a:pt x="953579" y="0"/>
                </a:lnTo>
                <a:lnTo>
                  <a:pt x="7833233" y="0"/>
                </a:lnTo>
                <a:lnTo>
                  <a:pt x="7911444" y="3160"/>
                </a:lnTo>
                <a:lnTo>
                  <a:pt x="7987915" y="12478"/>
                </a:lnTo>
                <a:lnTo>
                  <a:pt x="8062400" y="27708"/>
                </a:lnTo>
                <a:lnTo>
                  <a:pt x="8134652" y="48605"/>
                </a:lnTo>
                <a:lnTo>
                  <a:pt x="8204428" y="74924"/>
                </a:lnTo>
                <a:lnTo>
                  <a:pt x="8271480" y="106419"/>
                </a:lnTo>
                <a:lnTo>
                  <a:pt x="8335565" y="142845"/>
                </a:lnTo>
                <a:lnTo>
                  <a:pt x="8396436" y="183956"/>
                </a:lnTo>
                <a:lnTo>
                  <a:pt x="8453848" y="229509"/>
                </a:lnTo>
                <a:lnTo>
                  <a:pt x="8507555" y="279257"/>
                </a:lnTo>
                <a:lnTo>
                  <a:pt x="8557312" y="332954"/>
                </a:lnTo>
                <a:lnTo>
                  <a:pt x="8602874" y="390357"/>
                </a:lnTo>
                <a:lnTo>
                  <a:pt x="8643995" y="451219"/>
                </a:lnTo>
                <a:lnTo>
                  <a:pt x="8680429" y="515295"/>
                </a:lnTo>
                <a:lnTo>
                  <a:pt x="8711932" y="582340"/>
                </a:lnTo>
                <a:lnTo>
                  <a:pt x="8738257" y="652109"/>
                </a:lnTo>
                <a:lnTo>
                  <a:pt x="8759159" y="724356"/>
                </a:lnTo>
                <a:lnTo>
                  <a:pt x="8774394" y="798836"/>
                </a:lnTo>
                <a:lnTo>
                  <a:pt x="8783714" y="875305"/>
                </a:lnTo>
                <a:lnTo>
                  <a:pt x="8786876" y="953515"/>
                </a:lnTo>
                <a:lnTo>
                  <a:pt x="8786876" y="4767707"/>
                </a:lnTo>
                <a:lnTo>
                  <a:pt x="8783714" y="4845914"/>
                </a:lnTo>
                <a:lnTo>
                  <a:pt x="8774394" y="4922381"/>
                </a:lnTo>
                <a:lnTo>
                  <a:pt x="8759159" y="4996861"/>
                </a:lnTo>
                <a:lnTo>
                  <a:pt x="8738257" y="5069110"/>
                </a:lnTo>
                <a:lnTo>
                  <a:pt x="8711932" y="5138881"/>
                </a:lnTo>
                <a:lnTo>
                  <a:pt x="8680429" y="5205929"/>
                </a:lnTo>
                <a:lnTo>
                  <a:pt x="8643995" y="5270010"/>
                </a:lnTo>
                <a:lnTo>
                  <a:pt x="8602874" y="5330877"/>
                </a:lnTo>
                <a:lnTo>
                  <a:pt x="8557312" y="5388284"/>
                </a:lnTo>
                <a:lnTo>
                  <a:pt x="8507555" y="5441988"/>
                </a:lnTo>
                <a:lnTo>
                  <a:pt x="8453848" y="5491741"/>
                </a:lnTo>
                <a:lnTo>
                  <a:pt x="8396436" y="5537299"/>
                </a:lnTo>
                <a:lnTo>
                  <a:pt x="8335565" y="5578417"/>
                </a:lnTo>
                <a:lnTo>
                  <a:pt x="8271480" y="5614848"/>
                </a:lnTo>
                <a:lnTo>
                  <a:pt x="8204428" y="5646348"/>
                </a:lnTo>
                <a:lnTo>
                  <a:pt x="8134652" y="5672672"/>
                </a:lnTo>
                <a:lnTo>
                  <a:pt x="8062400" y="5693572"/>
                </a:lnTo>
                <a:lnTo>
                  <a:pt x="7987915" y="5708805"/>
                </a:lnTo>
                <a:lnTo>
                  <a:pt x="7911444" y="5718125"/>
                </a:lnTo>
                <a:lnTo>
                  <a:pt x="7833233" y="5721286"/>
                </a:lnTo>
                <a:lnTo>
                  <a:pt x="953579" y="5721286"/>
                </a:lnTo>
                <a:lnTo>
                  <a:pt x="875371" y="5718125"/>
                </a:lnTo>
                <a:lnTo>
                  <a:pt x="798904" y="5708805"/>
                </a:lnTo>
                <a:lnTo>
                  <a:pt x="724424" y="5693572"/>
                </a:lnTo>
                <a:lnTo>
                  <a:pt x="652176" y="5672672"/>
                </a:lnTo>
                <a:lnTo>
                  <a:pt x="582404" y="5646348"/>
                </a:lnTo>
                <a:lnTo>
                  <a:pt x="515356" y="5614848"/>
                </a:lnTo>
                <a:lnTo>
                  <a:pt x="451276" y="5578417"/>
                </a:lnTo>
                <a:lnTo>
                  <a:pt x="390409" y="5537299"/>
                </a:lnTo>
                <a:lnTo>
                  <a:pt x="333001" y="5491741"/>
                </a:lnTo>
                <a:lnTo>
                  <a:pt x="279298" y="5441988"/>
                </a:lnTo>
                <a:lnTo>
                  <a:pt x="229544" y="5388284"/>
                </a:lnTo>
                <a:lnTo>
                  <a:pt x="183986" y="5330877"/>
                </a:lnTo>
                <a:lnTo>
                  <a:pt x="142869" y="5270010"/>
                </a:lnTo>
                <a:lnTo>
                  <a:pt x="106437" y="5205929"/>
                </a:lnTo>
                <a:lnTo>
                  <a:pt x="74937" y="5138881"/>
                </a:lnTo>
                <a:lnTo>
                  <a:pt x="48614" y="5069110"/>
                </a:lnTo>
                <a:lnTo>
                  <a:pt x="27713" y="4996861"/>
                </a:lnTo>
                <a:lnTo>
                  <a:pt x="12480" y="4922381"/>
                </a:lnTo>
                <a:lnTo>
                  <a:pt x="3161" y="4845914"/>
                </a:lnTo>
                <a:lnTo>
                  <a:pt x="0" y="4767707"/>
                </a:lnTo>
                <a:lnTo>
                  <a:pt x="0" y="953515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541524" y="312585"/>
            <a:ext cx="504222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Risk Değerl</a:t>
            </a:r>
            <a:r>
              <a:rPr sz="28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ndirme</a:t>
            </a:r>
            <a:r>
              <a:rPr sz="2800" b="1" spc="-1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Yönetmeliği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0888" y="1411351"/>
            <a:ext cx="7469873" cy="14503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62865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ç) </a:t>
            </a:r>
            <a:r>
              <a:rPr sz="4950" spc="4" baseline="3309" dirty="0">
                <a:latin typeface="Calibri"/>
                <a:cs typeface="Calibri"/>
              </a:rPr>
              <a:t>R</a:t>
            </a:r>
            <a:r>
              <a:rPr sz="4950" spc="0" baseline="3309" dirty="0">
                <a:latin typeface="Calibri"/>
                <a:cs typeface="Calibri"/>
              </a:rPr>
              <a:t>isk de</a:t>
            </a:r>
            <a:r>
              <a:rPr sz="4950" spc="-29" baseline="3309" dirty="0">
                <a:latin typeface="Calibri"/>
                <a:cs typeface="Calibri"/>
              </a:rPr>
              <a:t>ğ</a:t>
            </a:r>
            <a:r>
              <a:rPr sz="4950" spc="0" baseline="3309" dirty="0">
                <a:latin typeface="Calibri"/>
                <a:cs typeface="Calibri"/>
              </a:rPr>
              <a:t>erlendirmesi i</a:t>
            </a:r>
            <a:r>
              <a:rPr sz="4950" spc="-64" baseline="3309" dirty="0">
                <a:latin typeface="Calibri"/>
                <a:cs typeface="Calibri"/>
              </a:rPr>
              <a:t>ş</a:t>
            </a:r>
            <a:r>
              <a:rPr sz="4950" spc="-44" baseline="3309" dirty="0">
                <a:latin typeface="Calibri"/>
                <a:cs typeface="Calibri"/>
              </a:rPr>
              <a:t>y</a:t>
            </a:r>
            <a:r>
              <a:rPr sz="4950" spc="0" baseline="3309" dirty="0">
                <a:latin typeface="Calibri"/>
                <a:cs typeface="Calibri"/>
              </a:rPr>
              <a:t>erindeki </a:t>
            </a:r>
            <a:r>
              <a:rPr sz="4950" spc="-64" baseline="3309" dirty="0">
                <a:latin typeface="Calibri"/>
                <a:cs typeface="Calibri"/>
              </a:rPr>
              <a:t>f</a:t>
            </a:r>
            <a:r>
              <a:rPr sz="4950" spc="0" baseline="3309" dirty="0">
                <a:latin typeface="Calibri"/>
                <a:cs typeface="Calibri"/>
              </a:rPr>
              <a:t>arklı</a:t>
            </a:r>
            <a:endParaRPr sz="3300">
              <a:latin typeface="Calibri"/>
              <a:cs typeface="Calibri"/>
            </a:endParaRPr>
          </a:p>
          <a:p>
            <a:pPr marL="12700">
              <a:lnSpc>
                <a:spcPts val="3960"/>
              </a:lnSpc>
              <a:spcBef>
                <a:spcPts val="25"/>
              </a:spcBef>
            </a:pPr>
            <a:r>
              <a:rPr sz="4950" spc="0" baseline="1654" dirty="0">
                <a:latin typeface="Calibri"/>
                <a:cs typeface="Calibri"/>
              </a:rPr>
              <a:t>bölümler</a:t>
            </a:r>
            <a:r>
              <a:rPr sz="4950" spc="9" baseline="1654" dirty="0">
                <a:latin typeface="Calibri"/>
                <a:cs typeface="Calibri"/>
              </a:rPr>
              <a:t> </a:t>
            </a:r>
            <a:r>
              <a:rPr sz="4950" spc="0" baseline="1654" dirty="0">
                <a:latin typeface="Calibri"/>
                <a:cs typeface="Calibri"/>
              </a:rPr>
              <a:t>için</a:t>
            </a:r>
            <a:r>
              <a:rPr sz="4950" spc="14" baseline="1654" dirty="0">
                <a:latin typeface="Calibri"/>
                <a:cs typeface="Calibri"/>
              </a:rPr>
              <a:t> </a:t>
            </a:r>
            <a:r>
              <a:rPr sz="4950" spc="-64" baseline="1654" dirty="0">
                <a:latin typeface="Calibri"/>
                <a:cs typeface="Calibri"/>
              </a:rPr>
              <a:t>a</a:t>
            </a:r>
            <a:r>
              <a:rPr sz="4950" spc="0" baseline="1654" dirty="0">
                <a:latin typeface="Calibri"/>
                <a:cs typeface="Calibri"/>
              </a:rPr>
              <a:t>yrı </a:t>
            </a:r>
            <a:r>
              <a:rPr sz="4950" spc="-69" baseline="1654" dirty="0">
                <a:latin typeface="Calibri"/>
                <a:cs typeface="Calibri"/>
              </a:rPr>
              <a:t>a</a:t>
            </a:r>
            <a:r>
              <a:rPr sz="4950" spc="0" baseline="1654" dirty="0">
                <a:latin typeface="Calibri"/>
                <a:cs typeface="Calibri"/>
              </a:rPr>
              <a:t>yrı </a:t>
            </a:r>
            <a:r>
              <a:rPr sz="4950" spc="-54" baseline="1654" dirty="0">
                <a:latin typeface="Calibri"/>
                <a:cs typeface="Calibri"/>
              </a:rPr>
              <a:t>y</a:t>
            </a:r>
            <a:r>
              <a:rPr sz="4950" spc="0" baseline="1654" dirty="0">
                <a:latin typeface="Calibri"/>
                <a:cs typeface="Calibri"/>
              </a:rPr>
              <a:t>apıl</a:t>
            </a:r>
            <a:r>
              <a:rPr sz="4950" spc="-9" baseline="1654" dirty="0">
                <a:latin typeface="Calibri"/>
                <a:cs typeface="Calibri"/>
              </a:rPr>
              <a:t>m</a:t>
            </a:r>
            <a:r>
              <a:rPr sz="4950" spc="0" baseline="1654" dirty="0">
                <a:latin typeface="Calibri"/>
                <a:cs typeface="Calibri"/>
              </a:rPr>
              <a:t>ışsa her birinin</a:t>
            </a:r>
            <a:endParaRPr sz="3300">
              <a:latin typeface="Calibri"/>
              <a:cs typeface="Calibri"/>
            </a:endParaRPr>
          </a:p>
          <a:p>
            <a:pPr marL="12700" marR="62865">
              <a:lnSpc>
                <a:spcPts val="3960"/>
              </a:lnSpc>
            </a:pPr>
            <a:r>
              <a:rPr sz="4950" spc="0" baseline="1654" dirty="0">
                <a:latin typeface="Calibri"/>
                <a:cs typeface="Calibri"/>
              </a:rPr>
              <a:t>adı.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0888" y="3423285"/>
            <a:ext cx="435279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d)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42619" y="3423285"/>
            <a:ext cx="7117829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Belirlenen</a:t>
            </a:r>
            <a:r>
              <a:rPr sz="4950" spc="14" baseline="3309" dirty="0">
                <a:latin typeface="Calibri"/>
                <a:cs typeface="Calibri"/>
              </a:rPr>
              <a:t> </a:t>
            </a:r>
            <a:r>
              <a:rPr sz="4950" spc="-34" baseline="3309" dirty="0">
                <a:latin typeface="Calibri"/>
                <a:cs typeface="Calibri"/>
              </a:rPr>
              <a:t>t</a:t>
            </a:r>
            <a:r>
              <a:rPr sz="4950" spc="0" baseline="3309" dirty="0">
                <a:latin typeface="Calibri"/>
                <a:cs typeface="Calibri"/>
              </a:rPr>
              <a:t>ehli</a:t>
            </a:r>
            <a:r>
              <a:rPr sz="4950" spc="-109" baseline="3309" dirty="0">
                <a:latin typeface="Calibri"/>
                <a:cs typeface="Calibri"/>
              </a:rPr>
              <a:t>k</a:t>
            </a:r>
            <a:r>
              <a:rPr sz="4950" spc="0" baseline="3309" dirty="0">
                <a:latin typeface="Calibri"/>
                <a:cs typeface="Calibri"/>
              </a:rPr>
              <a:t>e </a:t>
            </a:r>
            <a:r>
              <a:rPr sz="4950" spc="-50" baseline="3309" dirty="0">
                <a:latin typeface="Calibri"/>
                <a:cs typeface="Calibri"/>
              </a:rPr>
              <a:t>k</a:t>
            </a:r>
            <a:r>
              <a:rPr sz="4950" spc="-64" baseline="3309" dirty="0">
                <a:latin typeface="Calibri"/>
                <a:cs typeface="Calibri"/>
              </a:rPr>
              <a:t>a</a:t>
            </a:r>
            <a:r>
              <a:rPr sz="4950" spc="0" baseline="3309" dirty="0">
                <a:latin typeface="Calibri"/>
                <a:cs typeface="Calibri"/>
              </a:rPr>
              <a:t>ynakları</a:t>
            </a:r>
            <a:r>
              <a:rPr sz="4950" spc="-14" baseline="3309" dirty="0">
                <a:latin typeface="Calibri"/>
                <a:cs typeface="Calibri"/>
              </a:rPr>
              <a:t> </a:t>
            </a:r>
            <a:r>
              <a:rPr sz="4950" spc="0" baseline="3309" dirty="0">
                <a:latin typeface="Calibri"/>
                <a:cs typeface="Calibri"/>
              </a:rPr>
              <a:t>ile </a:t>
            </a:r>
            <a:r>
              <a:rPr sz="4950" spc="-29" baseline="3309" dirty="0">
                <a:latin typeface="Calibri"/>
                <a:cs typeface="Calibri"/>
              </a:rPr>
              <a:t>t</a:t>
            </a:r>
            <a:r>
              <a:rPr sz="4950" spc="0" baseline="3309" dirty="0">
                <a:latin typeface="Calibri"/>
                <a:cs typeface="Calibri"/>
              </a:rPr>
              <a:t>ehli</a:t>
            </a:r>
            <a:r>
              <a:rPr sz="4950" spc="-109" baseline="3309" dirty="0">
                <a:latin typeface="Calibri"/>
                <a:cs typeface="Calibri"/>
              </a:rPr>
              <a:t>k</a:t>
            </a:r>
            <a:r>
              <a:rPr sz="4950" spc="0" baseline="3309" dirty="0">
                <a:latin typeface="Calibri"/>
                <a:cs typeface="Calibri"/>
              </a:rPr>
              <a:t>ele</a:t>
            </a:r>
            <a:r>
              <a:rPr sz="4950" spc="-329" baseline="3309" dirty="0">
                <a:latin typeface="Calibri"/>
                <a:cs typeface="Calibri"/>
              </a:rPr>
              <a:t>r</a:t>
            </a:r>
            <a:r>
              <a:rPr sz="4950" spc="0" baseline="3309" dirty="0">
                <a:latin typeface="Calibri"/>
                <a:cs typeface="Calibri"/>
              </a:rPr>
              <a:t>.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0888" y="4429125"/>
            <a:ext cx="423872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e)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31303" y="4429125"/>
            <a:ext cx="3436639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-294" baseline="3309" dirty="0">
                <a:latin typeface="Calibri"/>
                <a:cs typeface="Calibri"/>
              </a:rPr>
              <a:t>T</a:t>
            </a:r>
            <a:r>
              <a:rPr sz="4950" spc="0" baseline="3309" dirty="0">
                <a:latin typeface="Calibri"/>
                <a:cs typeface="Calibri"/>
              </a:rPr>
              <a:t>espit edilen </a:t>
            </a:r>
            <a:r>
              <a:rPr sz="4950" spc="9" baseline="3309" dirty="0">
                <a:latin typeface="Calibri"/>
                <a:cs typeface="Calibri"/>
              </a:rPr>
              <a:t>r</a:t>
            </a:r>
            <a:r>
              <a:rPr sz="4950" spc="0" baseline="3309" dirty="0">
                <a:latin typeface="Calibri"/>
                <a:cs typeface="Calibri"/>
              </a:rPr>
              <a:t>iskle</a:t>
            </a:r>
            <a:r>
              <a:rPr sz="4950" spc="-334" baseline="3309" dirty="0">
                <a:latin typeface="Calibri"/>
                <a:cs typeface="Calibri"/>
              </a:rPr>
              <a:t>r</a:t>
            </a:r>
            <a:r>
              <a:rPr sz="4950" spc="0" baseline="3309" dirty="0">
                <a:latin typeface="Calibri"/>
                <a:cs typeface="Calibri"/>
              </a:rPr>
              <a:t>.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0888" y="5434965"/>
            <a:ext cx="6938035" cy="9477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44" baseline="3309" dirty="0">
                <a:latin typeface="Calibri"/>
                <a:cs typeface="Calibri"/>
              </a:rPr>
              <a:t>f</a:t>
            </a:r>
            <a:r>
              <a:rPr sz="4950" spc="0" baseline="3309" dirty="0">
                <a:latin typeface="Calibri"/>
                <a:cs typeface="Calibri"/>
              </a:rPr>
              <a:t>)</a:t>
            </a:r>
            <a:r>
              <a:rPr sz="4950" spc="9" baseline="3309" dirty="0">
                <a:latin typeface="Calibri"/>
                <a:cs typeface="Calibri"/>
              </a:rPr>
              <a:t> </a:t>
            </a:r>
            <a:r>
              <a:rPr sz="4950" spc="0" baseline="3309" dirty="0">
                <a:latin typeface="Calibri"/>
                <a:cs typeface="Calibri"/>
              </a:rPr>
              <a:t>Risk ana</a:t>
            </a:r>
            <a:r>
              <a:rPr sz="4950" spc="-9" baseline="3309" dirty="0">
                <a:latin typeface="Calibri"/>
                <a:cs typeface="Calibri"/>
              </a:rPr>
              <a:t>l</a:t>
            </a:r>
            <a:r>
              <a:rPr sz="4950" spc="0" baseline="3309" dirty="0">
                <a:latin typeface="Calibri"/>
                <a:cs typeface="Calibri"/>
              </a:rPr>
              <a:t>izinde</a:t>
            </a:r>
            <a:r>
              <a:rPr sz="4950" spc="14" baseline="3309" dirty="0">
                <a:latin typeface="Calibri"/>
                <a:cs typeface="Calibri"/>
              </a:rPr>
              <a:t> </a:t>
            </a:r>
            <a:r>
              <a:rPr sz="4950" spc="-44" baseline="3309" dirty="0">
                <a:latin typeface="Calibri"/>
                <a:cs typeface="Calibri"/>
              </a:rPr>
              <a:t>k</a:t>
            </a:r>
            <a:r>
              <a:rPr sz="4950" spc="0" baseline="3309" dirty="0">
                <a:latin typeface="Calibri"/>
                <a:cs typeface="Calibri"/>
              </a:rPr>
              <a:t>ullanı</a:t>
            </a:r>
            <a:r>
              <a:rPr sz="4950" spc="-14" baseline="3309" dirty="0">
                <a:latin typeface="Calibri"/>
                <a:cs typeface="Calibri"/>
              </a:rPr>
              <a:t>l</a:t>
            </a:r>
            <a:r>
              <a:rPr sz="4950" spc="0" baseline="3309" dirty="0">
                <a:latin typeface="Calibri"/>
                <a:cs typeface="Calibri"/>
              </a:rPr>
              <a:t>an</a:t>
            </a:r>
            <a:r>
              <a:rPr sz="4950" spc="29" baseline="3309" dirty="0">
                <a:latin typeface="Calibri"/>
                <a:cs typeface="Calibri"/>
              </a:rPr>
              <a:t> </a:t>
            </a:r>
            <a:r>
              <a:rPr sz="4950" spc="-34" baseline="3309" dirty="0">
                <a:latin typeface="Calibri"/>
                <a:cs typeface="Calibri"/>
              </a:rPr>
              <a:t>y</a:t>
            </a:r>
            <a:r>
              <a:rPr sz="4950" spc="0" baseline="3309" dirty="0">
                <a:latin typeface="Calibri"/>
                <a:cs typeface="Calibri"/>
              </a:rPr>
              <a:t>ö</a:t>
            </a:r>
            <a:r>
              <a:rPr sz="4950" spc="-25" baseline="3309" dirty="0">
                <a:latin typeface="Calibri"/>
                <a:cs typeface="Calibri"/>
              </a:rPr>
              <a:t>n</a:t>
            </a:r>
            <a:r>
              <a:rPr sz="4950" spc="-34" baseline="3309" dirty="0">
                <a:latin typeface="Calibri"/>
                <a:cs typeface="Calibri"/>
              </a:rPr>
              <a:t>t</a:t>
            </a:r>
            <a:r>
              <a:rPr sz="4950" spc="0" baseline="3309" dirty="0">
                <a:latin typeface="Calibri"/>
                <a:cs typeface="Calibri"/>
              </a:rPr>
              <a:t>em</a:t>
            </a:r>
            <a:r>
              <a:rPr sz="4950" spc="-14" baseline="3309" dirty="0">
                <a:latin typeface="Calibri"/>
                <a:cs typeface="Calibri"/>
              </a:rPr>
              <a:t> </a:t>
            </a:r>
            <a:r>
              <a:rPr sz="4950" spc="-34" baseline="3309" dirty="0">
                <a:latin typeface="Calibri"/>
                <a:cs typeface="Calibri"/>
              </a:rPr>
              <a:t>v</a:t>
            </a:r>
            <a:r>
              <a:rPr sz="4950" spc="-25" baseline="3309" dirty="0">
                <a:latin typeface="Calibri"/>
                <a:cs typeface="Calibri"/>
              </a:rPr>
              <a:t>e</a:t>
            </a:r>
            <a:r>
              <a:rPr sz="4950" spc="-50" baseline="3309" dirty="0">
                <a:latin typeface="Calibri"/>
                <a:cs typeface="Calibri"/>
              </a:rPr>
              <a:t>y</a:t>
            </a:r>
            <a:r>
              <a:rPr sz="4950" spc="0" baseline="3309" dirty="0">
                <a:latin typeface="Calibri"/>
                <a:cs typeface="Calibri"/>
              </a:rPr>
              <a:t>a</a:t>
            </a:r>
            <a:endParaRPr sz="3300">
              <a:latin typeface="Calibri"/>
              <a:cs typeface="Calibri"/>
            </a:endParaRPr>
          </a:p>
          <a:p>
            <a:pPr marL="12700" marR="62865">
              <a:lnSpc>
                <a:spcPts val="3960"/>
              </a:lnSpc>
              <a:spcBef>
                <a:spcPts val="25"/>
              </a:spcBef>
            </a:pPr>
            <a:r>
              <a:rPr sz="4950" spc="-34" baseline="1654" dirty="0">
                <a:latin typeface="Calibri"/>
                <a:cs typeface="Calibri"/>
              </a:rPr>
              <a:t>y</a:t>
            </a:r>
            <a:r>
              <a:rPr sz="4950" spc="0" baseline="1654" dirty="0">
                <a:latin typeface="Calibri"/>
                <a:cs typeface="Calibri"/>
              </a:rPr>
              <a:t>ö</a:t>
            </a:r>
            <a:r>
              <a:rPr sz="4950" spc="-29" baseline="1654" dirty="0">
                <a:latin typeface="Calibri"/>
                <a:cs typeface="Calibri"/>
              </a:rPr>
              <a:t>n</a:t>
            </a:r>
            <a:r>
              <a:rPr sz="4950" spc="-39" baseline="1654" dirty="0">
                <a:latin typeface="Calibri"/>
                <a:cs typeface="Calibri"/>
              </a:rPr>
              <a:t>t</a:t>
            </a:r>
            <a:r>
              <a:rPr sz="4950" spc="0" baseline="1654" dirty="0">
                <a:latin typeface="Calibri"/>
                <a:cs typeface="Calibri"/>
              </a:rPr>
              <a:t>emler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27974" y="6463538"/>
            <a:ext cx="202133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sz="1800" spc="0" baseline="2275" dirty="0">
                <a:solidFill>
                  <a:srgbClr val="888888"/>
                </a:solidFill>
                <a:latin typeface="Calibri"/>
                <a:cs typeface="Calibri"/>
              </a:rPr>
              <a:t>45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4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42875" y="1046226"/>
            <a:ext cx="8786876" cy="5551424"/>
          </a:xfrm>
          <a:custGeom>
            <a:avLst/>
            <a:gdLst/>
            <a:ahLst/>
            <a:cxnLst/>
            <a:rect l="l" t="t" r="r" b="b"/>
            <a:pathLst>
              <a:path w="8786876" h="5551424">
                <a:moveTo>
                  <a:pt x="0" y="925195"/>
                </a:moveTo>
                <a:lnTo>
                  <a:pt x="0" y="4626152"/>
                </a:lnTo>
                <a:lnTo>
                  <a:pt x="3067" y="4702038"/>
                </a:lnTo>
                <a:lnTo>
                  <a:pt x="12110" y="4776235"/>
                </a:lnTo>
                <a:lnTo>
                  <a:pt x="26891" y="4848505"/>
                </a:lnTo>
                <a:lnTo>
                  <a:pt x="47171" y="4918608"/>
                </a:lnTo>
                <a:lnTo>
                  <a:pt x="72712" y="4986308"/>
                </a:lnTo>
                <a:lnTo>
                  <a:pt x="103277" y="5051366"/>
                </a:lnTo>
                <a:lnTo>
                  <a:pt x="138627" y="5113544"/>
                </a:lnTo>
                <a:lnTo>
                  <a:pt x="178524" y="5172604"/>
                </a:lnTo>
                <a:lnTo>
                  <a:pt x="222730" y="5228308"/>
                </a:lnTo>
                <a:lnTo>
                  <a:pt x="271006" y="5280417"/>
                </a:lnTo>
                <a:lnTo>
                  <a:pt x="323115" y="5328693"/>
                </a:lnTo>
                <a:lnTo>
                  <a:pt x="378819" y="5372899"/>
                </a:lnTo>
                <a:lnTo>
                  <a:pt x="437879" y="5412796"/>
                </a:lnTo>
                <a:lnTo>
                  <a:pt x="500057" y="5448146"/>
                </a:lnTo>
                <a:lnTo>
                  <a:pt x="565115" y="5478711"/>
                </a:lnTo>
                <a:lnTo>
                  <a:pt x="632815" y="5504252"/>
                </a:lnTo>
                <a:lnTo>
                  <a:pt x="702918" y="5524532"/>
                </a:lnTo>
                <a:lnTo>
                  <a:pt x="775188" y="5539313"/>
                </a:lnTo>
                <a:lnTo>
                  <a:pt x="849385" y="5548356"/>
                </a:lnTo>
                <a:lnTo>
                  <a:pt x="925271" y="5551424"/>
                </a:lnTo>
                <a:lnTo>
                  <a:pt x="7861554" y="5551424"/>
                </a:lnTo>
                <a:lnTo>
                  <a:pt x="7937445" y="5548356"/>
                </a:lnTo>
                <a:lnTo>
                  <a:pt x="8011647" y="5539313"/>
                </a:lnTo>
                <a:lnTo>
                  <a:pt x="8083921" y="5524532"/>
                </a:lnTo>
                <a:lnTo>
                  <a:pt x="8154029" y="5504252"/>
                </a:lnTo>
                <a:lnTo>
                  <a:pt x="8221733" y="5478711"/>
                </a:lnTo>
                <a:lnTo>
                  <a:pt x="8286795" y="5448146"/>
                </a:lnTo>
                <a:lnTo>
                  <a:pt x="8348977" y="5412796"/>
                </a:lnTo>
                <a:lnTo>
                  <a:pt x="8408040" y="5372899"/>
                </a:lnTo>
                <a:lnTo>
                  <a:pt x="8463746" y="5328693"/>
                </a:lnTo>
                <a:lnTo>
                  <a:pt x="8515857" y="5280417"/>
                </a:lnTo>
                <a:lnTo>
                  <a:pt x="8564136" y="5228308"/>
                </a:lnTo>
                <a:lnTo>
                  <a:pt x="8608344" y="5172604"/>
                </a:lnTo>
                <a:lnTo>
                  <a:pt x="8648243" y="5113544"/>
                </a:lnTo>
                <a:lnTo>
                  <a:pt x="8683594" y="5051366"/>
                </a:lnTo>
                <a:lnTo>
                  <a:pt x="8714160" y="4986308"/>
                </a:lnTo>
                <a:lnTo>
                  <a:pt x="8739703" y="4918608"/>
                </a:lnTo>
                <a:lnTo>
                  <a:pt x="8759984" y="4848505"/>
                </a:lnTo>
                <a:lnTo>
                  <a:pt x="8774765" y="4776235"/>
                </a:lnTo>
                <a:lnTo>
                  <a:pt x="8783808" y="4702038"/>
                </a:lnTo>
                <a:lnTo>
                  <a:pt x="8786876" y="4626152"/>
                </a:lnTo>
                <a:lnTo>
                  <a:pt x="8786876" y="925195"/>
                </a:lnTo>
                <a:lnTo>
                  <a:pt x="8783808" y="849304"/>
                </a:lnTo>
                <a:lnTo>
                  <a:pt x="8774765" y="775104"/>
                </a:lnTo>
                <a:lnTo>
                  <a:pt x="8759984" y="702834"/>
                </a:lnTo>
                <a:lnTo>
                  <a:pt x="8739703" y="632732"/>
                </a:lnTo>
                <a:lnTo>
                  <a:pt x="8714160" y="565034"/>
                </a:lnTo>
                <a:lnTo>
                  <a:pt x="8683594" y="499980"/>
                </a:lnTo>
                <a:lnTo>
                  <a:pt x="8648243" y="437807"/>
                </a:lnTo>
                <a:lnTo>
                  <a:pt x="8608344" y="378753"/>
                </a:lnTo>
                <a:lnTo>
                  <a:pt x="8564136" y="323056"/>
                </a:lnTo>
                <a:lnTo>
                  <a:pt x="8515857" y="270954"/>
                </a:lnTo>
                <a:lnTo>
                  <a:pt x="8463746" y="222685"/>
                </a:lnTo>
                <a:lnTo>
                  <a:pt x="8408040" y="178486"/>
                </a:lnTo>
                <a:lnTo>
                  <a:pt x="8348977" y="138597"/>
                </a:lnTo>
                <a:lnTo>
                  <a:pt x="8286795" y="103254"/>
                </a:lnTo>
                <a:lnTo>
                  <a:pt x="8221733" y="72695"/>
                </a:lnTo>
                <a:lnTo>
                  <a:pt x="8154029" y="47159"/>
                </a:lnTo>
                <a:lnTo>
                  <a:pt x="8083921" y="26884"/>
                </a:lnTo>
                <a:lnTo>
                  <a:pt x="8011647" y="12107"/>
                </a:lnTo>
                <a:lnTo>
                  <a:pt x="7937445" y="3066"/>
                </a:lnTo>
                <a:lnTo>
                  <a:pt x="7861554" y="0"/>
                </a:lnTo>
                <a:lnTo>
                  <a:pt x="925271" y="0"/>
                </a:lnTo>
                <a:lnTo>
                  <a:pt x="849385" y="3066"/>
                </a:lnTo>
                <a:lnTo>
                  <a:pt x="775188" y="12107"/>
                </a:lnTo>
                <a:lnTo>
                  <a:pt x="702918" y="26884"/>
                </a:lnTo>
                <a:lnTo>
                  <a:pt x="632815" y="47159"/>
                </a:lnTo>
                <a:lnTo>
                  <a:pt x="565115" y="72695"/>
                </a:lnTo>
                <a:lnTo>
                  <a:pt x="500057" y="103254"/>
                </a:lnTo>
                <a:lnTo>
                  <a:pt x="437879" y="138597"/>
                </a:lnTo>
                <a:lnTo>
                  <a:pt x="378819" y="178486"/>
                </a:lnTo>
                <a:lnTo>
                  <a:pt x="323115" y="222685"/>
                </a:lnTo>
                <a:lnTo>
                  <a:pt x="271006" y="270954"/>
                </a:lnTo>
                <a:lnTo>
                  <a:pt x="222730" y="323056"/>
                </a:lnTo>
                <a:lnTo>
                  <a:pt x="178524" y="378753"/>
                </a:lnTo>
                <a:lnTo>
                  <a:pt x="138627" y="437807"/>
                </a:lnTo>
                <a:lnTo>
                  <a:pt x="103277" y="499980"/>
                </a:lnTo>
                <a:lnTo>
                  <a:pt x="72712" y="565034"/>
                </a:lnTo>
                <a:lnTo>
                  <a:pt x="47171" y="632732"/>
                </a:lnTo>
                <a:lnTo>
                  <a:pt x="26891" y="702834"/>
                </a:lnTo>
                <a:lnTo>
                  <a:pt x="12110" y="775104"/>
                </a:lnTo>
                <a:lnTo>
                  <a:pt x="3067" y="849304"/>
                </a:lnTo>
                <a:lnTo>
                  <a:pt x="0" y="9251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2875" y="1046226"/>
            <a:ext cx="8786876" cy="5551424"/>
          </a:xfrm>
          <a:custGeom>
            <a:avLst/>
            <a:gdLst/>
            <a:ahLst/>
            <a:cxnLst/>
            <a:rect l="l" t="t" r="r" b="b"/>
            <a:pathLst>
              <a:path w="8786876" h="5551424">
                <a:moveTo>
                  <a:pt x="0" y="925195"/>
                </a:moveTo>
                <a:lnTo>
                  <a:pt x="3067" y="849304"/>
                </a:lnTo>
                <a:lnTo>
                  <a:pt x="12110" y="775104"/>
                </a:lnTo>
                <a:lnTo>
                  <a:pt x="26891" y="702834"/>
                </a:lnTo>
                <a:lnTo>
                  <a:pt x="47171" y="632732"/>
                </a:lnTo>
                <a:lnTo>
                  <a:pt x="72712" y="565034"/>
                </a:lnTo>
                <a:lnTo>
                  <a:pt x="103277" y="499980"/>
                </a:lnTo>
                <a:lnTo>
                  <a:pt x="138627" y="437807"/>
                </a:lnTo>
                <a:lnTo>
                  <a:pt x="178524" y="378753"/>
                </a:lnTo>
                <a:lnTo>
                  <a:pt x="222730" y="323056"/>
                </a:lnTo>
                <a:lnTo>
                  <a:pt x="271006" y="270954"/>
                </a:lnTo>
                <a:lnTo>
                  <a:pt x="323115" y="222685"/>
                </a:lnTo>
                <a:lnTo>
                  <a:pt x="378819" y="178486"/>
                </a:lnTo>
                <a:lnTo>
                  <a:pt x="437879" y="138597"/>
                </a:lnTo>
                <a:lnTo>
                  <a:pt x="500057" y="103254"/>
                </a:lnTo>
                <a:lnTo>
                  <a:pt x="565115" y="72695"/>
                </a:lnTo>
                <a:lnTo>
                  <a:pt x="632815" y="47159"/>
                </a:lnTo>
                <a:lnTo>
                  <a:pt x="702918" y="26884"/>
                </a:lnTo>
                <a:lnTo>
                  <a:pt x="775188" y="12107"/>
                </a:lnTo>
                <a:lnTo>
                  <a:pt x="849385" y="3066"/>
                </a:lnTo>
                <a:lnTo>
                  <a:pt x="925271" y="0"/>
                </a:lnTo>
                <a:lnTo>
                  <a:pt x="7861554" y="0"/>
                </a:lnTo>
                <a:lnTo>
                  <a:pt x="7937445" y="3066"/>
                </a:lnTo>
                <a:lnTo>
                  <a:pt x="8011647" y="12107"/>
                </a:lnTo>
                <a:lnTo>
                  <a:pt x="8083921" y="26884"/>
                </a:lnTo>
                <a:lnTo>
                  <a:pt x="8154029" y="47159"/>
                </a:lnTo>
                <a:lnTo>
                  <a:pt x="8221733" y="72695"/>
                </a:lnTo>
                <a:lnTo>
                  <a:pt x="8286795" y="103254"/>
                </a:lnTo>
                <a:lnTo>
                  <a:pt x="8348977" y="138597"/>
                </a:lnTo>
                <a:lnTo>
                  <a:pt x="8408040" y="178486"/>
                </a:lnTo>
                <a:lnTo>
                  <a:pt x="8463746" y="222685"/>
                </a:lnTo>
                <a:lnTo>
                  <a:pt x="8515857" y="270954"/>
                </a:lnTo>
                <a:lnTo>
                  <a:pt x="8564136" y="323056"/>
                </a:lnTo>
                <a:lnTo>
                  <a:pt x="8608344" y="378753"/>
                </a:lnTo>
                <a:lnTo>
                  <a:pt x="8648243" y="437807"/>
                </a:lnTo>
                <a:lnTo>
                  <a:pt x="8683594" y="499980"/>
                </a:lnTo>
                <a:lnTo>
                  <a:pt x="8714160" y="565034"/>
                </a:lnTo>
                <a:lnTo>
                  <a:pt x="8739703" y="632732"/>
                </a:lnTo>
                <a:lnTo>
                  <a:pt x="8759984" y="702834"/>
                </a:lnTo>
                <a:lnTo>
                  <a:pt x="8774765" y="775104"/>
                </a:lnTo>
                <a:lnTo>
                  <a:pt x="8783808" y="849304"/>
                </a:lnTo>
                <a:lnTo>
                  <a:pt x="8786876" y="925195"/>
                </a:lnTo>
                <a:lnTo>
                  <a:pt x="8786876" y="4626152"/>
                </a:lnTo>
                <a:lnTo>
                  <a:pt x="8783808" y="4702038"/>
                </a:lnTo>
                <a:lnTo>
                  <a:pt x="8774765" y="4776235"/>
                </a:lnTo>
                <a:lnTo>
                  <a:pt x="8759984" y="4848505"/>
                </a:lnTo>
                <a:lnTo>
                  <a:pt x="8739703" y="4918608"/>
                </a:lnTo>
                <a:lnTo>
                  <a:pt x="8714160" y="4986308"/>
                </a:lnTo>
                <a:lnTo>
                  <a:pt x="8683594" y="5051366"/>
                </a:lnTo>
                <a:lnTo>
                  <a:pt x="8648243" y="5113544"/>
                </a:lnTo>
                <a:lnTo>
                  <a:pt x="8608344" y="5172604"/>
                </a:lnTo>
                <a:lnTo>
                  <a:pt x="8564136" y="5228308"/>
                </a:lnTo>
                <a:lnTo>
                  <a:pt x="8515857" y="5280417"/>
                </a:lnTo>
                <a:lnTo>
                  <a:pt x="8463746" y="5328693"/>
                </a:lnTo>
                <a:lnTo>
                  <a:pt x="8408040" y="5372899"/>
                </a:lnTo>
                <a:lnTo>
                  <a:pt x="8348977" y="5412796"/>
                </a:lnTo>
                <a:lnTo>
                  <a:pt x="8286795" y="5448146"/>
                </a:lnTo>
                <a:lnTo>
                  <a:pt x="8221733" y="5478711"/>
                </a:lnTo>
                <a:lnTo>
                  <a:pt x="8154029" y="5504252"/>
                </a:lnTo>
                <a:lnTo>
                  <a:pt x="8083921" y="5524532"/>
                </a:lnTo>
                <a:lnTo>
                  <a:pt x="8011647" y="5539313"/>
                </a:lnTo>
                <a:lnTo>
                  <a:pt x="7937445" y="5548356"/>
                </a:lnTo>
                <a:lnTo>
                  <a:pt x="7861554" y="5551424"/>
                </a:lnTo>
                <a:lnTo>
                  <a:pt x="925271" y="5551424"/>
                </a:lnTo>
                <a:lnTo>
                  <a:pt x="849385" y="5548356"/>
                </a:lnTo>
                <a:lnTo>
                  <a:pt x="775188" y="5539313"/>
                </a:lnTo>
                <a:lnTo>
                  <a:pt x="702918" y="5524532"/>
                </a:lnTo>
                <a:lnTo>
                  <a:pt x="632815" y="5504252"/>
                </a:lnTo>
                <a:lnTo>
                  <a:pt x="565115" y="5478711"/>
                </a:lnTo>
                <a:lnTo>
                  <a:pt x="500057" y="5448146"/>
                </a:lnTo>
                <a:lnTo>
                  <a:pt x="437879" y="5412796"/>
                </a:lnTo>
                <a:lnTo>
                  <a:pt x="378819" y="5372899"/>
                </a:lnTo>
                <a:lnTo>
                  <a:pt x="323115" y="5328693"/>
                </a:lnTo>
                <a:lnTo>
                  <a:pt x="271006" y="5280417"/>
                </a:lnTo>
                <a:lnTo>
                  <a:pt x="222730" y="5228308"/>
                </a:lnTo>
                <a:lnTo>
                  <a:pt x="178524" y="5172604"/>
                </a:lnTo>
                <a:lnTo>
                  <a:pt x="138627" y="5113544"/>
                </a:lnTo>
                <a:lnTo>
                  <a:pt x="103277" y="5051366"/>
                </a:lnTo>
                <a:lnTo>
                  <a:pt x="72712" y="4986308"/>
                </a:lnTo>
                <a:lnTo>
                  <a:pt x="47171" y="4918608"/>
                </a:lnTo>
                <a:lnTo>
                  <a:pt x="26891" y="4848505"/>
                </a:lnTo>
                <a:lnTo>
                  <a:pt x="12110" y="4776235"/>
                </a:lnTo>
                <a:lnTo>
                  <a:pt x="3067" y="4702038"/>
                </a:lnTo>
                <a:lnTo>
                  <a:pt x="0" y="4626152"/>
                </a:lnTo>
                <a:lnTo>
                  <a:pt x="0" y="925195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541524" y="312585"/>
            <a:ext cx="504222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Risk Değerl</a:t>
            </a:r>
            <a:r>
              <a:rPr sz="28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ndirme</a:t>
            </a:r>
            <a:r>
              <a:rPr sz="2800" b="1" spc="-1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Yönetmeliği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92759" y="1444561"/>
            <a:ext cx="500704" cy="5336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6000" b="1" spc="0" baseline="3413" dirty="0">
                <a:latin typeface="Calibri"/>
                <a:cs typeface="Calibri"/>
              </a:rPr>
              <a:t>g)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65428" y="1444561"/>
            <a:ext cx="1308463" cy="5336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6000" spc="-350" baseline="3413" dirty="0">
                <a:latin typeface="Calibri"/>
                <a:cs typeface="Calibri"/>
              </a:rPr>
              <a:t>T</a:t>
            </a:r>
            <a:r>
              <a:rPr sz="6000" spc="0" baseline="3413" dirty="0">
                <a:latin typeface="Calibri"/>
                <a:cs typeface="Calibri"/>
              </a:rPr>
              <a:t>es</a:t>
            </a:r>
            <a:r>
              <a:rPr sz="6000" spc="-9" baseline="3413" dirty="0">
                <a:latin typeface="Calibri"/>
                <a:cs typeface="Calibri"/>
              </a:rPr>
              <a:t>p</a:t>
            </a:r>
            <a:r>
              <a:rPr sz="6000" spc="0" baseline="3413" dirty="0">
                <a:latin typeface="Calibri"/>
                <a:cs typeface="Calibri"/>
              </a:rPr>
              <a:t>it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509012" y="1444561"/>
            <a:ext cx="1705973" cy="11435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47218">
              <a:lnSpc>
                <a:spcPts val="4175"/>
              </a:lnSpc>
              <a:spcBef>
                <a:spcPts val="208"/>
              </a:spcBef>
            </a:pPr>
            <a:r>
              <a:rPr sz="6000" spc="0" baseline="3413" dirty="0">
                <a:latin typeface="Calibri"/>
                <a:cs typeface="Calibri"/>
              </a:rPr>
              <a:t>ed</a:t>
            </a:r>
            <a:r>
              <a:rPr sz="6000" spc="-14" baseline="3413" dirty="0">
                <a:latin typeface="Calibri"/>
                <a:cs typeface="Calibri"/>
              </a:rPr>
              <a:t>i</a:t>
            </a:r>
            <a:r>
              <a:rPr sz="6000" spc="0" baseline="3413" dirty="0">
                <a:latin typeface="Calibri"/>
                <a:cs typeface="Calibri"/>
              </a:rPr>
              <a:t>l</a:t>
            </a:r>
            <a:r>
              <a:rPr sz="6000" spc="-9" baseline="3413" dirty="0">
                <a:latin typeface="Calibri"/>
                <a:cs typeface="Calibri"/>
              </a:rPr>
              <a:t>e</a:t>
            </a:r>
            <a:r>
              <a:rPr sz="6000" spc="0" baseline="3413" dirty="0">
                <a:latin typeface="Calibri"/>
                <a:cs typeface="Calibri"/>
              </a:rPr>
              <a:t>n</a:t>
            </a:r>
            <a:endParaRPr sz="4000">
              <a:latin typeface="Calibri"/>
              <a:cs typeface="Calibri"/>
            </a:endParaRPr>
          </a:p>
          <a:p>
            <a:pPr marL="12700" marR="76238">
              <a:lnSpc>
                <a:spcPts val="4800"/>
              </a:lnSpc>
              <a:spcBef>
                <a:spcPts val="31"/>
              </a:spcBef>
            </a:pPr>
            <a:r>
              <a:rPr sz="6000" spc="0" baseline="1365" dirty="0">
                <a:latin typeface="Calibri"/>
                <a:cs typeface="Calibri"/>
              </a:rPr>
              <a:t>sı</a:t>
            </a:r>
            <a:r>
              <a:rPr sz="6000" spc="-89" baseline="1365" dirty="0">
                <a:latin typeface="Calibri"/>
                <a:cs typeface="Calibri"/>
              </a:rPr>
              <a:t>r</a:t>
            </a:r>
            <a:r>
              <a:rPr sz="6000" spc="0" baseline="1365" dirty="0">
                <a:latin typeface="Calibri"/>
                <a:cs typeface="Calibri"/>
              </a:rPr>
              <a:t>as</a:t>
            </a:r>
            <a:r>
              <a:rPr sz="6000" spc="-9" baseline="1365" dirty="0">
                <a:latin typeface="Calibri"/>
                <a:cs typeface="Calibri"/>
              </a:rPr>
              <a:t>ı</a:t>
            </a:r>
            <a:r>
              <a:rPr sz="6000" spc="0" baseline="1365" dirty="0">
                <a:latin typeface="Calibri"/>
                <a:cs typeface="Calibri"/>
              </a:rPr>
              <a:t>nı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485894" y="1444561"/>
            <a:ext cx="1753153" cy="5336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6000" spc="0" baseline="3413" dirty="0">
                <a:latin typeface="Calibri"/>
                <a:cs typeface="Calibri"/>
              </a:rPr>
              <a:t>ris</a:t>
            </a:r>
            <a:r>
              <a:rPr sz="6000" spc="-9" baseline="3413" dirty="0">
                <a:latin typeface="Calibri"/>
                <a:cs typeface="Calibri"/>
              </a:rPr>
              <a:t>k</a:t>
            </a:r>
            <a:r>
              <a:rPr sz="6000" spc="0" baseline="3413" dirty="0">
                <a:latin typeface="Calibri"/>
                <a:cs typeface="Calibri"/>
              </a:rPr>
              <a:t>ler</a:t>
            </a:r>
            <a:r>
              <a:rPr sz="6000" spc="-9" baseline="3413" dirty="0">
                <a:latin typeface="Calibri"/>
                <a:cs typeface="Calibri"/>
              </a:rPr>
              <a:t>i</a:t>
            </a:r>
            <a:r>
              <a:rPr sz="6000" spc="0" baseline="3413" dirty="0">
                <a:latin typeface="Calibri"/>
                <a:cs typeface="Calibri"/>
              </a:rPr>
              <a:t>n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09766" y="1444561"/>
            <a:ext cx="1295526" cy="5336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6000" spc="0" baseline="3413" dirty="0">
                <a:latin typeface="Calibri"/>
                <a:cs typeface="Calibri"/>
              </a:rPr>
              <a:t>önem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077454" y="1444561"/>
            <a:ext cx="574201" cy="5336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6000" spc="-39" baseline="3413" dirty="0">
                <a:latin typeface="Calibri"/>
                <a:cs typeface="Calibri"/>
              </a:rPr>
              <a:t>ve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92759" y="2054225"/>
            <a:ext cx="2099128" cy="114344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76238">
              <a:lnSpc>
                <a:spcPts val="4175"/>
              </a:lnSpc>
              <a:spcBef>
                <a:spcPts val="208"/>
              </a:spcBef>
            </a:pPr>
            <a:r>
              <a:rPr sz="6000" spc="0" baseline="3413" dirty="0">
                <a:latin typeface="Calibri"/>
                <a:cs typeface="Calibri"/>
              </a:rPr>
              <a:t>önc</a:t>
            </a:r>
            <a:r>
              <a:rPr sz="6000" spc="-14" baseline="3413" dirty="0">
                <a:latin typeface="Calibri"/>
                <a:cs typeface="Calibri"/>
              </a:rPr>
              <a:t>e</a:t>
            </a:r>
            <a:r>
              <a:rPr sz="6000" spc="0" baseline="3413" dirty="0">
                <a:latin typeface="Calibri"/>
                <a:cs typeface="Calibri"/>
              </a:rPr>
              <a:t>lik</a:t>
            </a:r>
            <a:endParaRPr sz="4000">
              <a:latin typeface="Calibri"/>
              <a:cs typeface="Calibri"/>
            </a:endParaRPr>
          </a:p>
          <a:p>
            <a:pPr marL="12700">
              <a:lnSpc>
                <a:spcPts val="4800"/>
              </a:lnSpc>
              <a:spcBef>
                <a:spcPts val="31"/>
              </a:spcBef>
            </a:pPr>
            <a:r>
              <a:rPr sz="6000" spc="0" baseline="1365" dirty="0">
                <a:latin typeface="Calibri"/>
                <a:cs typeface="Calibri"/>
              </a:rPr>
              <a:t>sonuçlar</a:t>
            </a:r>
            <a:r>
              <a:rPr sz="6000" spc="-4" baseline="1365" dirty="0">
                <a:latin typeface="Calibri"/>
                <a:cs typeface="Calibri"/>
              </a:rPr>
              <a:t>ı</a:t>
            </a:r>
            <a:r>
              <a:rPr sz="6000" spc="0" baseline="1365" dirty="0">
                <a:latin typeface="Calibri"/>
                <a:cs typeface="Calibri"/>
              </a:rPr>
              <a:t>.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482846" y="2054225"/>
            <a:ext cx="611885" cy="533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6000" spc="0" baseline="3413" dirty="0">
                <a:latin typeface="Calibri"/>
                <a:cs typeface="Calibri"/>
              </a:rPr>
              <a:t>da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45074" y="2054225"/>
            <a:ext cx="1375488" cy="533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6000" spc="0" baseline="3413" dirty="0">
                <a:latin typeface="Calibri"/>
                <a:cs typeface="Calibri"/>
              </a:rPr>
              <a:t>iç</a:t>
            </a:r>
            <a:r>
              <a:rPr sz="6000" spc="-9" baseline="3413" dirty="0">
                <a:latin typeface="Calibri"/>
                <a:cs typeface="Calibri"/>
              </a:rPr>
              <a:t>e</a:t>
            </a:r>
            <a:r>
              <a:rPr sz="6000" spc="-59" baseline="3413" dirty="0">
                <a:latin typeface="Calibri"/>
                <a:cs typeface="Calibri"/>
              </a:rPr>
              <a:t>r</a:t>
            </a:r>
            <a:r>
              <a:rPr sz="6000" spc="0" baseline="3413" dirty="0">
                <a:latin typeface="Calibri"/>
                <a:cs typeface="Calibri"/>
              </a:rPr>
              <a:t>en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70318" y="2054225"/>
            <a:ext cx="1287777" cy="533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6000" spc="0" baseline="3413" dirty="0">
                <a:latin typeface="Calibri"/>
                <a:cs typeface="Calibri"/>
              </a:rPr>
              <a:t>ana</a:t>
            </a:r>
            <a:r>
              <a:rPr sz="6000" spc="-19" baseline="3413" dirty="0">
                <a:latin typeface="Calibri"/>
                <a:cs typeface="Calibri"/>
              </a:rPr>
              <a:t>l</a:t>
            </a:r>
            <a:r>
              <a:rPr sz="6000" spc="0" baseline="3413" dirty="0">
                <a:latin typeface="Calibri"/>
                <a:cs typeface="Calibri"/>
              </a:rPr>
              <a:t>iz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2759" y="3883215"/>
            <a:ext cx="500884" cy="5336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6000" b="1" spc="0" baseline="3413" dirty="0">
                <a:latin typeface="Calibri"/>
                <a:cs typeface="Calibri"/>
              </a:rPr>
              <a:t>ğ)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90218" y="3883215"/>
            <a:ext cx="1854097" cy="5336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6000" spc="0" baseline="3413" dirty="0">
                <a:latin typeface="Calibri"/>
                <a:cs typeface="Calibri"/>
              </a:rPr>
              <a:t>Dü</a:t>
            </a:r>
            <a:r>
              <a:rPr sz="6000" spc="-94" baseline="3413" dirty="0">
                <a:latin typeface="Calibri"/>
                <a:cs typeface="Calibri"/>
              </a:rPr>
              <a:t>z</a:t>
            </a:r>
            <a:r>
              <a:rPr sz="6000" spc="0" baseline="3413" dirty="0">
                <a:latin typeface="Calibri"/>
                <a:cs typeface="Calibri"/>
              </a:rPr>
              <a:t>el</a:t>
            </a:r>
            <a:r>
              <a:rPr sz="6000" spc="-19" baseline="3413" dirty="0">
                <a:latin typeface="Calibri"/>
                <a:cs typeface="Calibri"/>
              </a:rPr>
              <a:t>t</a:t>
            </a:r>
            <a:r>
              <a:rPr sz="6000" spc="0" baseline="3413" dirty="0">
                <a:latin typeface="Calibri"/>
                <a:cs typeface="Calibri"/>
              </a:rPr>
              <a:t>i</a:t>
            </a:r>
            <a:r>
              <a:rPr sz="6000" spc="-14" baseline="3413" dirty="0">
                <a:latin typeface="Calibri"/>
                <a:cs typeface="Calibri"/>
              </a:rPr>
              <a:t>c</a:t>
            </a:r>
            <a:r>
              <a:rPr sz="6000" spc="0" baseline="3413" dirty="0">
                <a:latin typeface="Calibri"/>
                <a:cs typeface="Calibri"/>
              </a:rPr>
              <a:t>i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39717" y="3883215"/>
            <a:ext cx="572677" cy="5336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6000" spc="-44" baseline="3413" dirty="0">
                <a:latin typeface="Calibri"/>
                <a:cs typeface="Calibri"/>
              </a:rPr>
              <a:t>ve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14900" y="3883215"/>
            <a:ext cx="1679258" cy="5336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6000" spc="0" baseline="3413" dirty="0">
                <a:latin typeface="Calibri"/>
                <a:cs typeface="Calibri"/>
              </a:rPr>
              <a:t>önl</a:t>
            </a:r>
            <a:r>
              <a:rPr sz="6000" spc="-29" baseline="3413" dirty="0">
                <a:latin typeface="Calibri"/>
                <a:cs typeface="Calibri"/>
              </a:rPr>
              <a:t>e</a:t>
            </a:r>
            <a:r>
              <a:rPr sz="6000" spc="0" baseline="3413" dirty="0">
                <a:latin typeface="Calibri"/>
                <a:cs typeface="Calibri"/>
              </a:rPr>
              <a:t>y</a:t>
            </a:r>
            <a:r>
              <a:rPr sz="6000" spc="-14" baseline="3413" dirty="0">
                <a:latin typeface="Calibri"/>
                <a:cs typeface="Calibri"/>
              </a:rPr>
              <a:t>i</a:t>
            </a:r>
            <a:r>
              <a:rPr sz="6000" spc="0" baseline="3413" dirty="0">
                <a:latin typeface="Calibri"/>
                <a:cs typeface="Calibri"/>
              </a:rPr>
              <a:t>ci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87616" y="3883215"/>
            <a:ext cx="1568884" cy="5336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6000" spc="-139" baseline="3413" dirty="0">
                <a:latin typeface="Calibri"/>
                <a:cs typeface="Calibri"/>
              </a:rPr>
              <a:t>k</a:t>
            </a:r>
            <a:r>
              <a:rPr sz="6000" spc="0" baseline="3413" dirty="0">
                <a:latin typeface="Calibri"/>
                <a:cs typeface="Calibri"/>
              </a:rPr>
              <a:t>o</a:t>
            </a:r>
            <a:r>
              <a:rPr sz="6000" spc="-39" baseline="3413" dirty="0">
                <a:latin typeface="Calibri"/>
                <a:cs typeface="Calibri"/>
              </a:rPr>
              <a:t>n</a:t>
            </a:r>
            <a:r>
              <a:rPr sz="6000" spc="0" baseline="3413" dirty="0">
                <a:latin typeface="Calibri"/>
                <a:cs typeface="Calibri"/>
              </a:rPr>
              <a:t>t</a:t>
            </a:r>
            <a:r>
              <a:rPr sz="6000" spc="-64" baseline="3413" dirty="0">
                <a:latin typeface="Calibri"/>
                <a:cs typeface="Calibri"/>
              </a:rPr>
              <a:t>r</a:t>
            </a:r>
            <a:r>
              <a:rPr sz="6000" spc="0" baseline="3413" dirty="0">
                <a:latin typeface="Calibri"/>
                <a:cs typeface="Calibri"/>
              </a:rPr>
              <a:t>ol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2759" y="4492815"/>
            <a:ext cx="2135261" cy="5336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6000" spc="-44" baseline="3413" dirty="0">
                <a:latin typeface="Calibri"/>
                <a:cs typeface="Calibri"/>
              </a:rPr>
              <a:t>t</a:t>
            </a:r>
            <a:r>
              <a:rPr sz="6000" spc="0" baseline="3413" dirty="0">
                <a:latin typeface="Calibri"/>
                <a:cs typeface="Calibri"/>
              </a:rPr>
              <a:t>edbir</a:t>
            </a:r>
            <a:r>
              <a:rPr sz="6000" spc="-14" baseline="3413" dirty="0">
                <a:latin typeface="Calibri"/>
                <a:cs typeface="Calibri"/>
              </a:rPr>
              <a:t>l</a:t>
            </a:r>
            <a:r>
              <a:rPr sz="6000" spc="0" baseline="3413" dirty="0">
                <a:latin typeface="Calibri"/>
                <a:cs typeface="Calibri"/>
              </a:rPr>
              <a:t>eri,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43708" y="4492815"/>
            <a:ext cx="3371744" cy="5336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6000" spc="-34" baseline="3413" dirty="0">
                <a:latin typeface="Calibri"/>
                <a:cs typeface="Calibri"/>
              </a:rPr>
              <a:t>g</a:t>
            </a:r>
            <a:r>
              <a:rPr sz="6000" spc="0" baseline="3413" dirty="0">
                <a:latin typeface="Calibri"/>
                <a:cs typeface="Calibri"/>
              </a:rPr>
              <a:t>e</a:t>
            </a:r>
            <a:r>
              <a:rPr sz="6000" spc="-64" baseline="3413" dirty="0">
                <a:latin typeface="Calibri"/>
                <a:cs typeface="Calibri"/>
              </a:rPr>
              <a:t>r</a:t>
            </a:r>
            <a:r>
              <a:rPr sz="6000" spc="0" baseline="3413" dirty="0">
                <a:latin typeface="Calibri"/>
                <a:cs typeface="Calibri"/>
              </a:rPr>
              <a:t>çe</a:t>
            </a:r>
            <a:r>
              <a:rPr sz="6000" spc="-14" baseline="3413" dirty="0">
                <a:latin typeface="Calibri"/>
                <a:cs typeface="Calibri"/>
              </a:rPr>
              <a:t>k</a:t>
            </a:r>
            <a:r>
              <a:rPr sz="6000" spc="0" baseline="3413" dirty="0">
                <a:latin typeface="Calibri"/>
                <a:cs typeface="Calibri"/>
              </a:rPr>
              <a:t>l</a:t>
            </a:r>
            <a:r>
              <a:rPr sz="6000" spc="-14" baseline="3413" dirty="0">
                <a:latin typeface="Calibri"/>
                <a:cs typeface="Calibri"/>
              </a:rPr>
              <a:t>e</a:t>
            </a:r>
            <a:r>
              <a:rPr sz="6000" spc="-50" baseline="3413" dirty="0">
                <a:latin typeface="Calibri"/>
                <a:cs typeface="Calibri"/>
              </a:rPr>
              <a:t>ş</a:t>
            </a:r>
            <a:r>
              <a:rPr sz="6000" spc="0" baseline="3413" dirty="0">
                <a:latin typeface="Calibri"/>
                <a:cs typeface="Calibri"/>
              </a:rPr>
              <a:t>tir</a:t>
            </a:r>
            <a:r>
              <a:rPr sz="6000" spc="-19" baseline="3413" dirty="0">
                <a:latin typeface="Calibri"/>
                <a:cs typeface="Calibri"/>
              </a:rPr>
              <a:t>i</a:t>
            </a:r>
            <a:r>
              <a:rPr sz="6000" spc="0" baseline="3413" dirty="0">
                <a:latin typeface="Calibri"/>
                <a:cs typeface="Calibri"/>
              </a:rPr>
              <a:t>lme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30874" y="4492815"/>
            <a:ext cx="1731447" cy="5336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6000" spc="-54" baseline="3413" dirty="0">
                <a:latin typeface="Calibri"/>
                <a:cs typeface="Calibri"/>
              </a:rPr>
              <a:t>t</a:t>
            </a:r>
            <a:r>
              <a:rPr sz="6000" spc="0" baseline="3413" dirty="0">
                <a:latin typeface="Calibri"/>
                <a:cs typeface="Calibri"/>
              </a:rPr>
              <a:t>arih</a:t>
            </a:r>
            <a:r>
              <a:rPr sz="6000" spc="-9" baseline="3413" dirty="0">
                <a:latin typeface="Calibri"/>
                <a:cs typeface="Calibri"/>
              </a:rPr>
              <a:t>l</a:t>
            </a:r>
            <a:r>
              <a:rPr sz="6000" spc="0" baseline="3413" dirty="0">
                <a:latin typeface="Calibri"/>
                <a:cs typeface="Calibri"/>
              </a:rPr>
              <a:t>eri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077454" y="4492815"/>
            <a:ext cx="572677" cy="5336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6000" spc="-44" baseline="3413" dirty="0">
                <a:latin typeface="Calibri"/>
                <a:cs typeface="Calibri"/>
              </a:rPr>
              <a:t>ve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2759" y="5102479"/>
            <a:ext cx="7669196" cy="5339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6000" spc="0" baseline="3413" dirty="0">
                <a:latin typeface="Calibri"/>
                <a:cs typeface="Calibri"/>
              </a:rPr>
              <a:t>son</a:t>
            </a:r>
            <a:r>
              <a:rPr sz="6000" spc="-84" baseline="3413" dirty="0">
                <a:latin typeface="Calibri"/>
                <a:cs typeface="Calibri"/>
              </a:rPr>
              <a:t>r</a:t>
            </a:r>
            <a:r>
              <a:rPr sz="6000" spc="0" baseline="3413" dirty="0">
                <a:latin typeface="Calibri"/>
                <a:cs typeface="Calibri"/>
              </a:rPr>
              <a:t>asında</a:t>
            </a:r>
            <a:r>
              <a:rPr sz="6000" spc="-29" baseline="3413" dirty="0">
                <a:latin typeface="Calibri"/>
                <a:cs typeface="Calibri"/>
              </a:rPr>
              <a:t> </a:t>
            </a:r>
            <a:r>
              <a:rPr sz="6000" spc="-44" baseline="3413" dirty="0">
                <a:latin typeface="Calibri"/>
                <a:cs typeface="Calibri"/>
              </a:rPr>
              <a:t>t</a:t>
            </a:r>
            <a:r>
              <a:rPr sz="6000" spc="0" baseline="3413" dirty="0">
                <a:latin typeface="Calibri"/>
                <a:cs typeface="Calibri"/>
              </a:rPr>
              <a:t>espit</a:t>
            </a:r>
            <a:r>
              <a:rPr sz="6000" spc="-24" baseline="3413" dirty="0">
                <a:latin typeface="Calibri"/>
                <a:cs typeface="Calibri"/>
              </a:rPr>
              <a:t> </a:t>
            </a:r>
            <a:r>
              <a:rPr sz="6000" spc="0" baseline="3413" dirty="0">
                <a:latin typeface="Calibri"/>
                <a:cs typeface="Calibri"/>
              </a:rPr>
              <a:t>edil</a:t>
            </a:r>
            <a:r>
              <a:rPr sz="6000" spc="-9" baseline="3413" dirty="0">
                <a:latin typeface="Calibri"/>
                <a:cs typeface="Calibri"/>
              </a:rPr>
              <a:t>e</a:t>
            </a:r>
            <a:r>
              <a:rPr sz="6000" spc="0" baseline="3413" dirty="0">
                <a:latin typeface="Calibri"/>
                <a:cs typeface="Calibri"/>
              </a:rPr>
              <a:t>n</a:t>
            </a:r>
            <a:r>
              <a:rPr sz="6000" spc="-29" baseline="3413" dirty="0">
                <a:latin typeface="Calibri"/>
                <a:cs typeface="Calibri"/>
              </a:rPr>
              <a:t> </a:t>
            </a:r>
            <a:r>
              <a:rPr sz="6000" spc="0" baseline="3413" dirty="0">
                <a:latin typeface="Calibri"/>
                <a:cs typeface="Calibri"/>
              </a:rPr>
              <a:t>risk</a:t>
            </a:r>
            <a:r>
              <a:rPr sz="6000" spc="-14" baseline="3413" dirty="0">
                <a:latin typeface="Calibri"/>
                <a:cs typeface="Calibri"/>
              </a:rPr>
              <a:t> </a:t>
            </a:r>
            <a:r>
              <a:rPr sz="6000" spc="0" baseline="3413" dirty="0">
                <a:latin typeface="Calibri"/>
                <a:cs typeface="Calibri"/>
              </a:rPr>
              <a:t>s</a:t>
            </a:r>
            <a:r>
              <a:rPr sz="6000" spc="-19" baseline="3413" dirty="0">
                <a:latin typeface="Calibri"/>
                <a:cs typeface="Calibri"/>
              </a:rPr>
              <a:t>e</a:t>
            </a:r>
            <a:r>
              <a:rPr sz="6000" spc="0" baseline="3413" dirty="0">
                <a:latin typeface="Calibri"/>
                <a:cs typeface="Calibri"/>
              </a:rPr>
              <a:t>vi</a:t>
            </a:r>
            <a:r>
              <a:rPr sz="6000" spc="-50" baseline="3413" dirty="0">
                <a:latin typeface="Calibri"/>
                <a:cs typeface="Calibri"/>
              </a:rPr>
              <a:t>y</a:t>
            </a:r>
            <a:r>
              <a:rPr sz="6000" spc="0" baseline="3413" dirty="0">
                <a:latin typeface="Calibri"/>
                <a:cs typeface="Calibri"/>
              </a:rPr>
              <a:t>es</a:t>
            </a:r>
            <a:r>
              <a:rPr sz="6000" spc="-4" baseline="3413" dirty="0">
                <a:latin typeface="Calibri"/>
                <a:cs typeface="Calibri"/>
              </a:rPr>
              <a:t>i</a:t>
            </a:r>
            <a:r>
              <a:rPr sz="6000" spc="0" baseline="3413" dirty="0">
                <a:latin typeface="Calibri"/>
                <a:cs typeface="Calibri"/>
              </a:rPr>
              <a:t>.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27974" y="6463538"/>
            <a:ext cx="202133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sz="1800" spc="0" baseline="2275" dirty="0">
                <a:solidFill>
                  <a:srgbClr val="888888"/>
                </a:solidFill>
                <a:latin typeface="Calibri"/>
                <a:cs typeface="Calibri"/>
              </a:rPr>
              <a:t>46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4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42875" y="1052576"/>
            <a:ext cx="8786876" cy="5465699"/>
          </a:xfrm>
          <a:custGeom>
            <a:avLst/>
            <a:gdLst/>
            <a:ahLst/>
            <a:cxnLst/>
            <a:rect l="l" t="t" r="r" b="b"/>
            <a:pathLst>
              <a:path w="8786876" h="5465699">
                <a:moveTo>
                  <a:pt x="0" y="910971"/>
                </a:moveTo>
                <a:lnTo>
                  <a:pt x="0" y="4554715"/>
                </a:lnTo>
                <a:lnTo>
                  <a:pt x="3019" y="4629430"/>
                </a:lnTo>
                <a:lnTo>
                  <a:pt x="11923" y="4702481"/>
                </a:lnTo>
                <a:lnTo>
                  <a:pt x="26475" y="4773635"/>
                </a:lnTo>
                <a:lnTo>
                  <a:pt x="46442" y="4842656"/>
                </a:lnTo>
                <a:lnTo>
                  <a:pt x="71589" y="4909311"/>
                </a:lnTo>
                <a:lnTo>
                  <a:pt x="101682" y="4973365"/>
                </a:lnTo>
                <a:lnTo>
                  <a:pt x="136486" y="5034582"/>
                </a:lnTo>
                <a:lnTo>
                  <a:pt x="175766" y="5092730"/>
                </a:lnTo>
                <a:lnTo>
                  <a:pt x="219289" y="5147574"/>
                </a:lnTo>
                <a:lnTo>
                  <a:pt x="266820" y="5198878"/>
                </a:lnTo>
                <a:lnTo>
                  <a:pt x="318124" y="5246409"/>
                </a:lnTo>
                <a:lnTo>
                  <a:pt x="372968" y="5289932"/>
                </a:lnTo>
                <a:lnTo>
                  <a:pt x="431116" y="5329212"/>
                </a:lnTo>
                <a:lnTo>
                  <a:pt x="492333" y="5364016"/>
                </a:lnTo>
                <a:lnTo>
                  <a:pt x="556387" y="5394109"/>
                </a:lnTo>
                <a:lnTo>
                  <a:pt x="623042" y="5419256"/>
                </a:lnTo>
                <a:lnTo>
                  <a:pt x="692063" y="5439223"/>
                </a:lnTo>
                <a:lnTo>
                  <a:pt x="763217" y="5453775"/>
                </a:lnTo>
                <a:lnTo>
                  <a:pt x="836268" y="5462679"/>
                </a:lnTo>
                <a:lnTo>
                  <a:pt x="910983" y="5465699"/>
                </a:lnTo>
                <a:lnTo>
                  <a:pt x="7875778" y="5465699"/>
                </a:lnTo>
                <a:lnTo>
                  <a:pt x="7950500" y="5462679"/>
                </a:lnTo>
                <a:lnTo>
                  <a:pt x="8023560" y="5453775"/>
                </a:lnTo>
                <a:lnTo>
                  <a:pt x="8094721" y="5439223"/>
                </a:lnTo>
                <a:lnTo>
                  <a:pt x="8163751" y="5419256"/>
                </a:lnTo>
                <a:lnTo>
                  <a:pt x="8230413" y="5394109"/>
                </a:lnTo>
                <a:lnTo>
                  <a:pt x="8294474" y="5364016"/>
                </a:lnTo>
                <a:lnTo>
                  <a:pt x="8355700" y="5329212"/>
                </a:lnTo>
                <a:lnTo>
                  <a:pt x="8413855" y="5289932"/>
                </a:lnTo>
                <a:lnTo>
                  <a:pt x="8468706" y="5246409"/>
                </a:lnTo>
                <a:lnTo>
                  <a:pt x="8520017" y="5198878"/>
                </a:lnTo>
                <a:lnTo>
                  <a:pt x="8567554" y="5147574"/>
                </a:lnTo>
                <a:lnTo>
                  <a:pt x="8611083" y="5092730"/>
                </a:lnTo>
                <a:lnTo>
                  <a:pt x="8650369" y="5034582"/>
                </a:lnTo>
                <a:lnTo>
                  <a:pt x="8685178" y="4973365"/>
                </a:lnTo>
                <a:lnTo>
                  <a:pt x="8715275" y="4909311"/>
                </a:lnTo>
                <a:lnTo>
                  <a:pt x="8740426" y="4842656"/>
                </a:lnTo>
                <a:lnTo>
                  <a:pt x="8760396" y="4773635"/>
                </a:lnTo>
                <a:lnTo>
                  <a:pt x="8774950" y="4702481"/>
                </a:lnTo>
                <a:lnTo>
                  <a:pt x="8783855" y="4629430"/>
                </a:lnTo>
                <a:lnTo>
                  <a:pt x="8786876" y="4554715"/>
                </a:lnTo>
                <a:lnTo>
                  <a:pt x="8786876" y="910971"/>
                </a:lnTo>
                <a:lnTo>
                  <a:pt x="8783855" y="836249"/>
                </a:lnTo>
                <a:lnTo>
                  <a:pt x="8774950" y="763192"/>
                </a:lnTo>
                <a:lnTo>
                  <a:pt x="8760396" y="692035"/>
                </a:lnTo>
                <a:lnTo>
                  <a:pt x="8740426" y="623011"/>
                </a:lnTo>
                <a:lnTo>
                  <a:pt x="8715275" y="556355"/>
                </a:lnTo>
                <a:lnTo>
                  <a:pt x="8685178" y="492301"/>
                </a:lnTo>
                <a:lnTo>
                  <a:pt x="8650369" y="431084"/>
                </a:lnTo>
                <a:lnTo>
                  <a:pt x="8611083" y="372938"/>
                </a:lnTo>
                <a:lnTo>
                  <a:pt x="8567554" y="318096"/>
                </a:lnTo>
                <a:lnTo>
                  <a:pt x="8520017" y="266795"/>
                </a:lnTo>
                <a:lnTo>
                  <a:pt x="8468706" y="219267"/>
                </a:lnTo>
                <a:lnTo>
                  <a:pt x="8413855" y="175747"/>
                </a:lnTo>
                <a:lnTo>
                  <a:pt x="8355700" y="136470"/>
                </a:lnTo>
                <a:lnTo>
                  <a:pt x="8294474" y="101669"/>
                </a:lnTo>
                <a:lnTo>
                  <a:pt x="8230413" y="71580"/>
                </a:lnTo>
                <a:lnTo>
                  <a:pt x="8163751" y="46436"/>
                </a:lnTo>
                <a:lnTo>
                  <a:pt x="8094721" y="26471"/>
                </a:lnTo>
                <a:lnTo>
                  <a:pt x="8023560" y="11921"/>
                </a:lnTo>
                <a:lnTo>
                  <a:pt x="7950500" y="3019"/>
                </a:lnTo>
                <a:lnTo>
                  <a:pt x="7875778" y="0"/>
                </a:lnTo>
                <a:lnTo>
                  <a:pt x="910983" y="0"/>
                </a:lnTo>
                <a:lnTo>
                  <a:pt x="836268" y="3019"/>
                </a:lnTo>
                <a:lnTo>
                  <a:pt x="763217" y="11921"/>
                </a:lnTo>
                <a:lnTo>
                  <a:pt x="692063" y="26471"/>
                </a:lnTo>
                <a:lnTo>
                  <a:pt x="623042" y="46436"/>
                </a:lnTo>
                <a:lnTo>
                  <a:pt x="556387" y="71580"/>
                </a:lnTo>
                <a:lnTo>
                  <a:pt x="492333" y="101669"/>
                </a:lnTo>
                <a:lnTo>
                  <a:pt x="431116" y="136470"/>
                </a:lnTo>
                <a:lnTo>
                  <a:pt x="372968" y="175747"/>
                </a:lnTo>
                <a:lnTo>
                  <a:pt x="318124" y="219267"/>
                </a:lnTo>
                <a:lnTo>
                  <a:pt x="266820" y="266795"/>
                </a:lnTo>
                <a:lnTo>
                  <a:pt x="219289" y="318096"/>
                </a:lnTo>
                <a:lnTo>
                  <a:pt x="175766" y="372938"/>
                </a:lnTo>
                <a:lnTo>
                  <a:pt x="136486" y="431084"/>
                </a:lnTo>
                <a:lnTo>
                  <a:pt x="101682" y="492301"/>
                </a:lnTo>
                <a:lnTo>
                  <a:pt x="71589" y="556355"/>
                </a:lnTo>
                <a:lnTo>
                  <a:pt x="46442" y="623011"/>
                </a:lnTo>
                <a:lnTo>
                  <a:pt x="26475" y="692035"/>
                </a:lnTo>
                <a:lnTo>
                  <a:pt x="11923" y="763192"/>
                </a:lnTo>
                <a:lnTo>
                  <a:pt x="3019" y="836249"/>
                </a:lnTo>
                <a:lnTo>
                  <a:pt x="0" y="9109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2875" y="1052576"/>
            <a:ext cx="8786876" cy="5465699"/>
          </a:xfrm>
          <a:custGeom>
            <a:avLst/>
            <a:gdLst/>
            <a:ahLst/>
            <a:cxnLst/>
            <a:rect l="l" t="t" r="r" b="b"/>
            <a:pathLst>
              <a:path w="8786876" h="5465699">
                <a:moveTo>
                  <a:pt x="0" y="910971"/>
                </a:moveTo>
                <a:lnTo>
                  <a:pt x="3019" y="836249"/>
                </a:lnTo>
                <a:lnTo>
                  <a:pt x="11923" y="763192"/>
                </a:lnTo>
                <a:lnTo>
                  <a:pt x="26475" y="692035"/>
                </a:lnTo>
                <a:lnTo>
                  <a:pt x="46442" y="623011"/>
                </a:lnTo>
                <a:lnTo>
                  <a:pt x="71589" y="556355"/>
                </a:lnTo>
                <a:lnTo>
                  <a:pt x="101682" y="492301"/>
                </a:lnTo>
                <a:lnTo>
                  <a:pt x="136486" y="431084"/>
                </a:lnTo>
                <a:lnTo>
                  <a:pt x="175766" y="372938"/>
                </a:lnTo>
                <a:lnTo>
                  <a:pt x="219289" y="318096"/>
                </a:lnTo>
                <a:lnTo>
                  <a:pt x="266820" y="266795"/>
                </a:lnTo>
                <a:lnTo>
                  <a:pt x="318124" y="219267"/>
                </a:lnTo>
                <a:lnTo>
                  <a:pt x="372968" y="175747"/>
                </a:lnTo>
                <a:lnTo>
                  <a:pt x="431116" y="136470"/>
                </a:lnTo>
                <a:lnTo>
                  <a:pt x="492333" y="101669"/>
                </a:lnTo>
                <a:lnTo>
                  <a:pt x="556387" y="71580"/>
                </a:lnTo>
                <a:lnTo>
                  <a:pt x="623042" y="46436"/>
                </a:lnTo>
                <a:lnTo>
                  <a:pt x="692063" y="26471"/>
                </a:lnTo>
                <a:lnTo>
                  <a:pt x="763217" y="11921"/>
                </a:lnTo>
                <a:lnTo>
                  <a:pt x="836268" y="3019"/>
                </a:lnTo>
                <a:lnTo>
                  <a:pt x="910983" y="0"/>
                </a:lnTo>
                <a:lnTo>
                  <a:pt x="7875778" y="0"/>
                </a:lnTo>
                <a:lnTo>
                  <a:pt x="7950500" y="3019"/>
                </a:lnTo>
                <a:lnTo>
                  <a:pt x="8023560" y="11921"/>
                </a:lnTo>
                <a:lnTo>
                  <a:pt x="8094721" y="26471"/>
                </a:lnTo>
                <a:lnTo>
                  <a:pt x="8163751" y="46436"/>
                </a:lnTo>
                <a:lnTo>
                  <a:pt x="8230413" y="71580"/>
                </a:lnTo>
                <a:lnTo>
                  <a:pt x="8294474" y="101669"/>
                </a:lnTo>
                <a:lnTo>
                  <a:pt x="8355700" y="136470"/>
                </a:lnTo>
                <a:lnTo>
                  <a:pt x="8413855" y="175747"/>
                </a:lnTo>
                <a:lnTo>
                  <a:pt x="8468706" y="219267"/>
                </a:lnTo>
                <a:lnTo>
                  <a:pt x="8520017" y="266795"/>
                </a:lnTo>
                <a:lnTo>
                  <a:pt x="8567554" y="318096"/>
                </a:lnTo>
                <a:lnTo>
                  <a:pt x="8611083" y="372938"/>
                </a:lnTo>
                <a:lnTo>
                  <a:pt x="8650369" y="431084"/>
                </a:lnTo>
                <a:lnTo>
                  <a:pt x="8685178" y="492301"/>
                </a:lnTo>
                <a:lnTo>
                  <a:pt x="8715275" y="556355"/>
                </a:lnTo>
                <a:lnTo>
                  <a:pt x="8740426" y="623011"/>
                </a:lnTo>
                <a:lnTo>
                  <a:pt x="8760396" y="692035"/>
                </a:lnTo>
                <a:lnTo>
                  <a:pt x="8774950" y="763192"/>
                </a:lnTo>
                <a:lnTo>
                  <a:pt x="8783855" y="836249"/>
                </a:lnTo>
                <a:lnTo>
                  <a:pt x="8786876" y="910971"/>
                </a:lnTo>
                <a:lnTo>
                  <a:pt x="8786876" y="4554715"/>
                </a:lnTo>
                <a:lnTo>
                  <a:pt x="8783855" y="4629430"/>
                </a:lnTo>
                <a:lnTo>
                  <a:pt x="8774950" y="4702481"/>
                </a:lnTo>
                <a:lnTo>
                  <a:pt x="8760396" y="4773635"/>
                </a:lnTo>
                <a:lnTo>
                  <a:pt x="8740426" y="4842656"/>
                </a:lnTo>
                <a:lnTo>
                  <a:pt x="8715275" y="4909311"/>
                </a:lnTo>
                <a:lnTo>
                  <a:pt x="8685178" y="4973365"/>
                </a:lnTo>
                <a:lnTo>
                  <a:pt x="8650369" y="5034582"/>
                </a:lnTo>
                <a:lnTo>
                  <a:pt x="8611083" y="5092730"/>
                </a:lnTo>
                <a:lnTo>
                  <a:pt x="8567554" y="5147574"/>
                </a:lnTo>
                <a:lnTo>
                  <a:pt x="8520017" y="5198878"/>
                </a:lnTo>
                <a:lnTo>
                  <a:pt x="8468706" y="5246409"/>
                </a:lnTo>
                <a:lnTo>
                  <a:pt x="8413855" y="5289932"/>
                </a:lnTo>
                <a:lnTo>
                  <a:pt x="8355700" y="5329212"/>
                </a:lnTo>
                <a:lnTo>
                  <a:pt x="8294474" y="5364016"/>
                </a:lnTo>
                <a:lnTo>
                  <a:pt x="8230413" y="5394109"/>
                </a:lnTo>
                <a:lnTo>
                  <a:pt x="8163751" y="5419256"/>
                </a:lnTo>
                <a:lnTo>
                  <a:pt x="8094721" y="5439223"/>
                </a:lnTo>
                <a:lnTo>
                  <a:pt x="8023560" y="5453775"/>
                </a:lnTo>
                <a:lnTo>
                  <a:pt x="7950500" y="5462679"/>
                </a:lnTo>
                <a:lnTo>
                  <a:pt x="7875778" y="5465699"/>
                </a:lnTo>
                <a:lnTo>
                  <a:pt x="910983" y="5465699"/>
                </a:lnTo>
                <a:lnTo>
                  <a:pt x="836268" y="5462679"/>
                </a:lnTo>
                <a:lnTo>
                  <a:pt x="763217" y="5453775"/>
                </a:lnTo>
                <a:lnTo>
                  <a:pt x="692063" y="5439223"/>
                </a:lnTo>
                <a:lnTo>
                  <a:pt x="623042" y="5419256"/>
                </a:lnTo>
                <a:lnTo>
                  <a:pt x="556387" y="5394109"/>
                </a:lnTo>
                <a:lnTo>
                  <a:pt x="492333" y="5364016"/>
                </a:lnTo>
                <a:lnTo>
                  <a:pt x="431116" y="5329212"/>
                </a:lnTo>
                <a:lnTo>
                  <a:pt x="372968" y="5289932"/>
                </a:lnTo>
                <a:lnTo>
                  <a:pt x="318124" y="5246409"/>
                </a:lnTo>
                <a:lnTo>
                  <a:pt x="266820" y="5198878"/>
                </a:lnTo>
                <a:lnTo>
                  <a:pt x="219289" y="5147574"/>
                </a:lnTo>
                <a:lnTo>
                  <a:pt x="175766" y="5092730"/>
                </a:lnTo>
                <a:lnTo>
                  <a:pt x="136486" y="5034582"/>
                </a:lnTo>
                <a:lnTo>
                  <a:pt x="101682" y="4973365"/>
                </a:lnTo>
                <a:lnTo>
                  <a:pt x="71589" y="4909311"/>
                </a:lnTo>
                <a:lnTo>
                  <a:pt x="46442" y="4842656"/>
                </a:lnTo>
                <a:lnTo>
                  <a:pt x="26475" y="4773635"/>
                </a:lnTo>
                <a:lnTo>
                  <a:pt x="11923" y="4702481"/>
                </a:lnTo>
                <a:lnTo>
                  <a:pt x="3019" y="4629430"/>
                </a:lnTo>
                <a:lnTo>
                  <a:pt x="0" y="4554715"/>
                </a:lnTo>
                <a:lnTo>
                  <a:pt x="0" y="910971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541524" y="312585"/>
            <a:ext cx="504222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Risk Değerl</a:t>
            </a:r>
            <a:r>
              <a:rPr sz="28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ndirme</a:t>
            </a:r>
            <a:r>
              <a:rPr sz="2800" b="1" spc="-1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Yönetmeliği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88442" y="1435417"/>
            <a:ext cx="593903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b="1" spc="0" baseline="3120" dirty="0">
                <a:latin typeface="Calibri"/>
                <a:cs typeface="Calibri"/>
              </a:rPr>
              <a:t>(</a:t>
            </a:r>
            <a:r>
              <a:rPr sz="5250" b="1" spc="-4" baseline="3120" dirty="0">
                <a:latin typeface="Calibri"/>
                <a:cs typeface="Calibri"/>
              </a:rPr>
              <a:t>2</a:t>
            </a:r>
            <a:r>
              <a:rPr sz="5250" b="1" spc="0" baseline="3120" dirty="0">
                <a:latin typeface="Calibri"/>
                <a:cs typeface="Calibri"/>
              </a:rPr>
              <a:t>)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03426" y="1435417"/>
            <a:ext cx="810899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Risk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241296" y="1435417"/>
            <a:ext cx="3619587" cy="10030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07238" marR="66636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de</a:t>
            </a:r>
            <a:r>
              <a:rPr sz="5250" spc="-34" baseline="3120" dirty="0">
                <a:latin typeface="Calibri"/>
                <a:cs typeface="Calibri"/>
              </a:rPr>
              <a:t>ğ</a:t>
            </a:r>
            <a:r>
              <a:rPr sz="5250" spc="0" baseline="3120" dirty="0">
                <a:latin typeface="Calibri"/>
                <a:cs typeface="Calibri"/>
              </a:rPr>
              <a:t>erlendirmesi</a:t>
            </a:r>
            <a:endParaRPr sz="3500">
              <a:latin typeface="Calibri"/>
              <a:cs typeface="Calibri"/>
            </a:endParaRPr>
          </a:p>
          <a:p>
            <a:pPr marL="12700">
              <a:lnSpc>
                <a:spcPts val="4200"/>
              </a:lnSpc>
              <a:spcBef>
                <a:spcPts val="26"/>
              </a:spcBef>
            </a:pPr>
            <a:r>
              <a:rPr sz="5250" spc="0" baseline="1560" dirty="0">
                <a:latin typeface="Calibri"/>
                <a:cs typeface="Calibri"/>
              </a:rPr>
              <a:t>numa</a:t>
            </a:r>
            <a:r>
              <a:rPr sz="5250" spc="-64" baseline="1560" dirty="0">
                <a:latin typeface="Calibri"/>
                <a:cs typeface="Calibri"/>
              </a:rPr>
              <a:t>r</a:t>
            </a:r>
            <a:r>
              <a:rPr sz="5250" spc="0" baseline="1560" dirty="0">
                <a:latin typeface="Calibri"/>
                <a:cs typeface="Calibri"/>
              </a:rPr>
              <a:t>alandırıla</a:t>
            </a:r>
            <a:r>
              <a:rPr sz="5250" spc="-84" baseline="1560" dirty="0">
                <a:latin typeface="Calibri"/>
                <a:cs typeface="Calibri"/>
              </a:rPr>
              <a:t>r</a:t>
            </a:r>
            <a:r>
              <a:rPr sz="5250" spc="0" baseline="1560" dirty="0">
                <a:latin typeface="Calibri"/>
                <a:cs typeface="Calibri"/>
              </a:rPr>
              <a:t>a</a:t>
            </a:r>
            <a:r>
              <a:rPr sz="5250" spc="-4" baseline="1560" dirty="0">
                <a:latin typeface="Calibri"/>
                <a:cs typeface="Calibri"/>
              </a:rPr>
              <a:t>k</a:t>
            </a:r>
            <a:r>
              <a:rPr sz="5250" spc="0" baseline="1560" dirty="0">
                <a:latin typeface="Calibri"/>
                <a:cs typeface="Calibri"/>
              </a:rPr>
              <a:t>;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028690" y="1435417"/>
            <a:ext cx="2622906" cy="10030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7386" marR="1688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dokümanının</a:t>
            </a:r>
            <a:endParaRPr sz="3500">
              <a:latin typeface="Calibri"/>
              <a:cs typeface="Calibri"/>
            </a:endParaRPr>
          </a:p>
          <a:p>
            <a:pPr marL="12700">
              <a:lnSpc>
                <a:spcPts val="4200"/>
              </a:lnSpc>
              <a:spcBef>
                <a:spcPts val="26"/>
              </a:spcBef>
            </a:pPr>
            <a:r>
              <a:rPr sz="5250" spc="-34" baseline="1560" dirty="0">
                <a:latin typeface="Calibri"/>
                <a:cs typeface="Calibri"/>
              </a:rPr>
              <a:t>g</a:t>
            </a:r>
            <a:r>
              <a:rPr sz="5250" spc="0" baseline="1560" dirty="0">
                <a:latin typeface="Calibri"/>
                <a:cs typeface="Calibri"/>
              </a:rPr>
              <a:t>e</a:t>
            </a:r>
            <a:r>
              <a:rPr sz="5250" spc="-59" baseline="1560" dirty="0">
                <a:latin typeface="Calibri"/>
                <a:cs typeface="Calibri"/>
              </a:rPr>
              <a:t>r</a:t>
            </a:r>
            <a:r>
              <a:rPr sz="5250" spc="0" baseline="1560" dirty="0">
                <a:latin typeface="Calibri"/>
                <a:cs typeface="Calibri"/>
              </a:rPr>
              <a:t>çekle</a:t>
            </a:r>
            <a:r>
              <a:rPr sz="5250" spc="-44" baseline="1560" dirty="0">
                <a:latin typeface="Calibri"/>
                <a:cs typeface="Calibri"/>
              </a:rPr>
              <a:t>ş</a:t>
            </a:r>
            <a:r>
              <a:rPr sz="5250" spc="0" baseline="1560" dirty="0">
                <a:latin typeface="Calibri"/>
                <a:cs typeface="Calibri"/>
              </a:rPr>
              <a:t>ti</a:t>
            </a:r>
            <a:r>
              <a:rPr sz="5250" spc="-44" baseline="1560" dirty="0">
                <a:latin typeface="Calibri"/>
                <a:cs typeface="Calibri"/>
              </a:rPr>
              <a:t>r</a:t>
            </a:r>
            <a:r>
              <a:rPr sz="5250" spc="0" baseline="1560" dirty="0">
                <a:latin typeface="Calibri"/>
                <a:cs typeface="Calibri"/>
              </a:rPr>
              <a:t>en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8442" y="1968817"/>
            <a:ext cx="1585591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s</a:t>
            </a:r>
            <a:r>
              <a:rPr sz="5250" spc="-64" baseline="3120" dirty="0">
                <a:latin typeface="Calibri"/>
                <a:cs typeface="Calibri"/>
              </a:rPr>
              <a:t>a</a:t>
            </a:r>
            <a:r>
              <a:rPr sz="5250" spc="14" baseline="3120" dirty="0">
                <a:latin typeface="Calibri"/>
                <a:cs typeface="Calibri"/>
              </a:rPr>
              <a:t>y</a:t>
            </a:r>
            <a:r>
              <a:rPr sz="5250" spc="-64" baseline="3120" dirty="0">
                <a:latin typeface="Calibri"/>
                <a:cs typeface="Calibri"/>
              </a:rPr>
              <a:t>f</a:t>
            </a:r>
            <a:r>
              <a:rPr sz="5250" spc="0" baseline="3120" dirty="0">
                <a:latin typeface="Calibri"/>
                <a:cs typeface="Calibri"/>
              </a:rPr>
              <a:t>aları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8442" y="2502217"/>
            <a:ext cx="1149342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kişil</a:t>
            </a:r>
            <a:r>
              <a:rPr sz="5250" spc="-9" baseline="3120" dirty="0">
                <a:latin typeface="Calibri"/>
                <a:cs typeface="Calibri"/>
              </a:rPr>
              <a:t>e</a:t>
            </a:r>
            <a:r>
              <a:rPr sz="5250" spc="0" baseline="3120" dirty="0">
                <a:latin typeface="Calibri"/>
                <a:cs typeface="Calibri"/>
              </a:rPr>
              <a:t>r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699514" y="2502217"/>
            <a:ext cx="1954316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-39" baseline="3120" dirty="0">
                <a:latin typeface="Calibri"/>
                <a:cs typeface="Calibri"/>
              </a:rPr>
              <a:t>t</a:t>
            </a:r>
            <a:r>
              <a:rPr sz="5250" spc="0" baseline="3120" dirty="0">
                <a:latin typeface="Calibri"/>
                <a:cs typeface="Calibri"/>
              </a:rPr>
              <a:t>a</a:t>
            </a:r>
            <a:r>
              <a:rPr sz="5250" spc="-75" baseline="3120" dirty="0">
                <a:latin typeface="Calibri"/>
                <a:cs typeface="Calibri"/>
              </a:rPr>
              <a:t>r</a:t>
            </a:r>
            <a:r>
              <a:rPr sz="5250" spc="-19" baseline="3120" dirty="0">
                <a:latin typeface="Calibri"/>
                <a:cs typeface="Calibri"/>
              </a:rPr>
              <a:t>a</a:t>
            </a:r>
            <a:r>
              <a:rPr sz="5250" spc="0" baseline="3120" dirty="0">
                <a:latin typeface="Calibri"/>
                <a:cs typeface="Calibri"/>
              </a:rPr>
              <a:t>fından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715766" y="2502217"/>
            <a:ext cx="701356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her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479290" y="2502217"/>
            <a:ext cx="3375216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s</a:t>
            </a:r>
            <a:r>
              <a:rPr sz="5250" spc="-64" baseline="3120" dirty="0">
                <a:latin typeface="Calibri"/>
                <a:cs typeface="Calibri"/>
              </a:rPr>
              <a:t>a</a:t>
            </a:r>
            <a:r>
              <a:rPr sz="5250" spc="14" baseline="3120" dirty="0">
                <a:latin typeface="Calibri"/>
                <a:cs typeface="Calibri"/>
              </a:rPr>
              <a:t>y</a:t>
            </a:r>
            <a:r>
              <a:rPr sz="5250" spc="-64" baseline="3120" dirty="0">
                <a:latin typeface="Calibri"/>
                <a:cs typeface="Calibri"/>
              </a:rPr>
              <a:t>f</a:t>
            </a:r>
            <a:r>
              <a:rPr sz="5250" spc="0" baseline="3120" dirty="0">
                <a:latin typeface="Calibri"/>
                <a:cs typeface="Calibri"/>
              </a:rPr>
              <a:t>ası</a:t>
            </a:r>
            <a:r>
              <a:rPr sz="5250" spc="384" baseline="3120" dirty="0">
                <a:latin typeface="Calibri"/>
                <a:cs typeface="Calibri"/>
              </a:rPr>
              <a:t> </a:t>
            </a:r>
            <a:r>
              <a:rPr sz="5250" spc="0" baseline="3120" dirty="0">
                <a:latin typeface="Calibri"/>
                <a:cs typeface="Calibri"/>
              </a:rPr>
              <a:t>pa</a:t>
            </a:r>
            <a:r>
              <a:rPr sz="5250" spc="-64" baseline="3120" dirty="0">
                <a:latin typeface="Calibri"/>
                <a:cs typeface="Calibri"/>
              </a:rPr>
              <a:t>r</a:t>
            </a:r>
            <a:r>
              <a:rPr sz="5250" spc="-19" baseline="3120" dirty="0">
                <a:latin typeface="Calibri"/>
                <a:cs typeface="Calibri"/>
              </a:rPr>
              <a:t>a</a:t>
            </a:r>
            <a:r>
              <a:rPr sz="5250" spc="0" baseline="3120" dirty="0">
                <a:latin typeface="Calibri"/>
                <a:cs typeface="Calibri"/>
              </a:rPr>
              <a:t>fl</a:t>
            </a:r>
            <a:r>
              <a:rPr sz="5250" spc="-14" baseline="3120" dirty="0">
                <a:latin typeface="Calibri"/>
                <a:cs typeface="Calibri"/>
              </a:rPr>
              <a:t>a</a:t>
            </a:r>
            <a:r>
              <a:rPr sz="5250" spc="0" baseline="3120" dirty="0">
                <a:latin typeface="Calibri"/>
                <a:cs typeface="Calibri"/>
              </a:rPr>
              <a:t>nıp,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916926" y="2502217"/>
            <a:ext cx="734145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s</a:t>
            </a:r>
            <a:r>
              <a:rPr sz="5250" spc="4" baseline="3120" dirty="0">
                <a:latin typeface="Calibri"/>
                <a:cs typeface="Calibri"/>
              </a:rPr>
              <a:t>o</a:t>
            </a:r>
            <a:r>
              <a:rPr sz="5250" spc="0" baseline="3120" dirty="0">
                <a:latin typeface="Calibri"/>
                <a:cs typeface="Calibri"/>
              </a:rPr>
              <a:t>n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8442" y="3035617"/>
            <a:ext cx="6840186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s</a:t>
            </a:r>
            <a:r>
              <a:rPr sz="5250" spc="-64" baseline="3120" dirty="0">
                <a:latin typeface="Calibri"/>
                <a:cs typeface="Calibri"/>
              </a:rPr>
              <a:t>a</a:t>
            </a:r>
            <a:r>
              <a:rPr sz="5250" spc="14" baseline="3120" dirty="0">
                <a:latin typeface="Calibri"/>
                <a:cs typeface="Calibri"/>
              </a:rPr>
              <a:t>y</a:t>
            </a:r>
            <a:r>
              <a:rPr sz="5250" spc="-64" baseline="3120" dirty="0">
                <a:latin typeface="Calibri"/>
                <a:cs typeface="Calibri"/>
              </a:rPr>
              <a:t>f</a:t>
            </a:r>
            <a:r>
              <a:rPr sz="5250" spc="0" baseline="3120" dirty="0">
                <a:latin typeface="Calibri"/>
                <a:cs typeface="Calibri"/>
              </a:rPr>
              <a:t>ası</a:t>
            </a:r>
            <a:r>
              <a:rPr sz="5250" spc="-31" baseline="3120" dirty="0">
                <a:latin typeface="Calibri"/>
                <a:cs typeface="Calibri"/>
              </a:rPr>
              <a:t> </a:t>
            </a:r>
            <a:r>
              <a:rPr sz="5250" spc="0" baseline="3120" dirty="0">
                <a:latin typeface="Calibri"/>
                <a:cs typeface="Calibri"/>
              </a:rPr>
              <a:t>im</a:t>
            </a:r>
            <a:r>
              <a:rPr sz="5250" spc="-59" baseline="3120" dirty="0">
                <a:latin typeface="Calibri"/>
                <a:cs typeface="Calibri"/>
              </a:rPr>
              <a:t>z</a:t>
            </a:r>
            <a:r>
              <a:rPr sz="5250" spc="0" baseline="3120" dirty="0">
                <a:latin typeface="Calibri"/>
                <a:cs typeface="Calibri"/>
              </a:rPr>
              <a:t>alanır </a:t>
            </a:r>
            <a:r>
              <a:rPr sz="5250" spc="-39" baseline="3120" dirty="0">
                <a:latin typeface="Calibri"/>
                <a:cs typeface="Calibri"/>
              </a:rPr>
              <a:t>v</a:t>
            </a:r>
            <a:r>
              <a:rPr sz="5250" spc="0" baseline="3120" dirty="0">
                <a:latin typeface="Calibri"/>
                <a:cs typeface="Calibri"/>
              </a:rPr>
              <a:t>e</a:t>
            </a:r>
            <a:r>
              <a:rPr sz="5250" spc="-9" baseline="3120" dirty="0">
                <a:latin typeface="Calibri"/>
                <a:cs typeface="Calibri"/>
              </a:rPr>
              <a:t> </a:t>
            </a:r>
            <a:r>
              <a:rPr sz="5250" spc="0" baseline="3120" dirty="0">
                <a:latin typeface="Calibri"/>
                <a:cs typeface="Calibri"/>
              </a:rPr>
              <a:t>i</a:t>
            </a:r>
            <a:r>
              <a:rPr sz="5250" spc="-64" baseline="3120" dirty="0">
                <a:latin typeface="Calibri"/>
                <a:cs typeface="Calibri"/>
              </a:rPr>
              <a:t>ş</a:t>
            </a:r>
            <a:r>
              <a:rPr sz="5250" spc="-39" baseline="3120" dirty="0">
                <a:latin typeface="Calibri"/>
                <a:cs typeface="Calibri"/>
              </a:rPr>
              <a:t>y</a:t>
            </a:r>
            <a:r>
              <a:rPr sz="5250" spc="0" baseline="3120" dirty="0">
                <a:latin typeface="Calibri"/>
                <a:cs typeface="Calibri"/>
              </a:rPr>
              <a:t>erinde saklanı</a:t>
            </a:r>
            <a:r>
              <a:rPr sz="5250" spc="-364" baseline="3120" dirty="0">
                <a:latin typeface="Calibri"/>
                <a:cs typeface="Calibri"/>
              </a:rPr>
              <a:t>r</a:t>
            </a:r>
            <a:r>
              <a:rPr sz="5250" spc="0" baseline="3120" dirty="0">
                <a:latin typeface="Calibri"/>
                <a:cs typeface="Calibri"/>
              </a:rPr>
              <a:t>.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8442" y="4102671"/>
            <a:ext cx="593903" cy="46964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b="1" spc="0" baseline="3120" dirty="0">
                <a:latin typeface="Calibri"/>
                <a:cs typeface="Calibri"/>
              </a:rPr>
              <a:t>(</a:t>
            </a:r>
            <a:r>
              <a:rPr sz="5250" b="1" spc="-4" baseline="3120" dirty="0">
                <a:latin typeface="Calibri"/>
                <a:cs typeface="Calibri"/>
              </a:rPr>
              <a:t>3</a:t>
            </a:r>
            <a:r>
              <a:rPr sz="5250" b="1" spc="0" baseline="3120" dirty="0">
                <a:latin typeface="Calibri"/>
                <a:cs typeface="Calibri"/>
              </a:rPr>
              <a:t>)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92656" y="4102671"/>
            <a:ext cx="810899" cy="46964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Risk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14548" y="4102671"/>
            <a:ext cx="3027170" cy="46964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de</a:t>
            </a:r>
            <a:r>
              <a:rPr sz="5250" spc="-29" baseline="3120" dirty="0">
                <a:latin typeface="Calibri"/>
                <a:cs typeface="Calibri"/>
              </a:rPr>
              <a:t>ğ</a:t>
            </a:r>
            <a:r>
              <a:rPr sz="5250" spc="0" baseline="3120" dirty="0">
                <a:latin typeface="Calibri"/>
                <a:cs typeface="Calibri"/>
              </a:rPr>
              <a:t>erlendirmesi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51828" y="4102671"/>
            <a:ext cx="1897896" cy="100304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dokümanı</a:t>
            </a:r>
            <a:endParaRPr sz="3500">
              <a:latin typeface="Calibri"/>
              <a:cs typeface="Calibri"/>
            </a:endParaRPr>
          </a:p>
          <a:p>
            <a:pPr marL="56133" marR="102">
              <a:lnSpc>
                <a:spcPts val="4200"/>
              </a:lnSpc>
              <a:spcBef>
                <a:spcPts val="26"/>
              </a:spcBef>
            </a:pPr>
            <a:r>
              <a:rPr sz="5250" spc="0" baseline="1560" dirty="0">
                <a:latin typeface="Calibri"/>
                <a:cs typeface="Calibri"/>
              </a:rPr>
              <a:t>hazırlanıp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8442" y="4636071"/>
            <a:ext cx="1904034" cy="46964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el</a:t>
            </a:r>
            <a:r>
              <a:rPr sz="5250" spc="-4" baseline="3120" dirty="0">
                <a:latin typeface="Calibri"/>
                <a:cs typeface="Calibri"/>
              </a:rPr>
              <a:t>e</a:t>
            </a:r>
            <a:r>
              <a:rPr sz="5250" spc="-25" baseline="3120" dirty="0">
                <a:latin typeface="Calibri"/>
                <a:cs typeface="Calibri"/>
              </a:rPr>
              <a:t>k</a:t>
            </a:r>
            <a:r>
              <a:rPr sz="5250" spc="0" baseline="3120" dirty="0">
                <a:latin typeface="Calibri"/>
                <a:cs typeface="Calibri"/>
              </a:rPr>
              <a:t>t</a:t>
            </a:r>
            <a:r>
              <a:rPr sz="5250" spc="-44" baseline="3120" dirty="0">
                <a:latin typeface="Calibri"/>
                <a:cs typeface="Calibri"/>
              </a:rPr>
              <a:t>r</a:t>
            </a:r>
            <a:r>
              <a:rPr sz="5250" spc="0" baseline="3120" dirty="0">
                <a:latin typeface="Calibri"/>
                <a:cs typeface="Calibri"/>
              </a:rPr>
              <a:t>onik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84374" y="4636071"/>
            <a:ext cx="502268" cy="46964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-44" baseline="3120" dirty="0">
                <a:latin typeface="Calibri"/>
                <a:cs typeface="Calibri"/>
              </a:rPr>
              <a:t>ve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84830" y="4636071"/>
            <a:ext cx="1422413" cy="46964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ben</a:t>
            </a:r>
            <a:r>
              <a:rPr sz="5250" spc="-84" baseline="3120" dirty="0">
                <a:latin typeface="Calibri"/>
                <a:cs typeface="Calibri"/>
              </a:rPr>
              <a:t>z</a:t>
            </a:r>
            <a:r>
              <a:rPr sz="5250" spc="0" baseline="3120" dirty="0">
                <a:latin typeface="Calibri"/>
                <a:cs typeface="Calibri"/>
              </a:rPr>
              <a:t>eri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98924" y="4636071"/>
            <a:ext cx="2103313" cy="46964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or</a:t>
            </a:r>
            <a:r>
              <a:rPr sz="5250" spc="-34" baseline="3120" dirty="0">
                <a:latin typeface="Calibri"/>
                <a:cs typeface="Calibri"/>
              </a:rPr>
              <a:t>t</a:t>
            </a:r>
            <a:r>
              <a:rPr sz="5250" spc="0" baseline="3120" dirty="0">
                <a:latin typeface="Calibri"/>
                <a:cs typeface="Calibri"/>
              </a:rPr>
              <a:t>amla</a:t>
            </a:r>
            <a:r>
              <a:rPr sz="5250" spc="-44" baseline="3120" dirty="0">
                <a:latin typeface="Calibri"/>
                <a:cs typeface="Calibri"/>
              </a:rPr>
              <a:t>r</a:t>
            </a:r>
            <a:r>
              <a:rPr sz="5250" spc="0" baseline="3120" dirty="0">
                <a:latin typeface="Calibri"/>
                <a:cs typeface="Calibri"/>
              </a:rPr>
              <a:t>da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8442" y="5169471"/>
            <a:ext cx="2466814" cy="46964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a</a:t>
            </a:r>
            <a:r>
              <a:rPr sz="5250" spc="-64" baseline="3120" dirty="0">
                <a:latin typeface="Calibri"/>
                <a:cs typeface="Calibri"/>
              </a:rPr>
              <a:t>r</a:t>
            </a:r>
            <a:r>
              <a:rPr sz="5250" spc="0" baseline="3120" dirty="0">
                <a:latin typeface="Calibri"/>
                <a:cs typeface="Calibri"/>
              </a:rPr>
              <a:t>şivlenebili</a:t>
            </a:r>
            <a:r>
              <a:rPr sz="5250" spc="-364" baseline="3120" dirty="0">
                <a:latin typeface="Calibri"/>
                <a:cs typeface="Calibri"/>
              </a:rPr>
              <a:t>r</a:t>
            </a:r>
            <a:r>
              <a:rPr sz="5250" spc="0" baseline="3120" dirty="0">
                <a:latin typeface="Calibri"/>
                <a:cs typeface="Calibri"/>
              </a:rPr>
              <a:t>.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27974" y="6463538"/>
            <a:ext cx="202133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sz="1800" spc="0" baseline="2275" dirty="0">
                <a:solidFill>
                  <a:srgbClr val="888888"/>
                </a:solidFill>
                <a:latin typeface="Calibri"/>
                <a:cs typeface="Calibri"/>
              </a:rPr>
              <a:t>47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81000" y="1143000"/>
            <a:ext cx="80772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MESLEKİ ve TEKNİK EĞİTİM OKUL VE </a:t>
            </a:r>
            <a:r>
              <a:rPr lang="tr-TR" sz="2800" b="1" dirty="0" smtClean="0">
                <a:solidFill>
                  <a:srgbClr val="FF0000"/>
                </a:solidFill>
              </a:rPr>
              <a:t>KURUMLARI</a:t>
            </a:r>
            <a:r>
              <a:rPr lang="tr-TR" sz="2800" dirty="0">
                <a:solidFill>
                  <a:srgbClr val="FF0000"/>
                </a:solidFill>
              </a:rPr>
              <a:t> </a:t>
            </a:r>
            <a:r>
              <a:rPr lang="tr-TR" sz="2800" dirty="0" smtClean="0">
                <a:solidFill>
                  <a:srgbClr val="FF0000"/>
                </a:solidFill>
              </a:rPr>
              <a:t> </a:t>
            </a:r>
            <a:r>
              <a:rPr lang="tr-TR" sz="2800" b="1" dirty="0" smtClean="0">
                <a:solidFill>
                  <a:srgbClr val="FF0000"/>
                </a:solidFill>
              </a:rPr>
              <a:t>İŞ </a:t>
            </a:r>
            <a:r>
              <a:rPr lang="tr-TR" sz="2800" b="1" dirty="0">
                <a:solidFill>
                  <a:srgbClr val="FF0000"/>
                </a:solidFill>
              </a:rPr>
              <a:t>SAĞLIĞI VE GÜVENLİĞİ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 </a:t>
            </a:r>
            <a:endParaRPr lang="tr-TR" sz="2800" dirty="0">
              <a:solidFill>
                <a:srgbClr val="FF0000"/>
              </a:solidFill>
            </a:endParaRPr>
          </a:p>
          <a:p>
            <a:endParaRPr lang="tr-TR" sz="2800" b="1" dirty="0" smtClean="0"/>
          </a:p>
          <a:p>
            <a:r>
              <a:rPr lang="tr-TR" sz="2800" b="1" dirty="0" smtClean="0"/>
              <a:t>RİSK  DEĞERLENDİRMESİ </a:t>
            </a:r>
            <a:r>
              <a:rPr lang="tr-TR" sz="2800" b="1" dirty="0"/>
              <a:t>ÖRNEKLERİ</a:t>
            </a:r>
            <a:endParaRPr lang="tr-TR" sz="2800" dirty="0"/>
          </a:p>
          <a:p>
            <a:endParaRPr lang="tr-TR" sz="2800" b="1" i="1" dirty="0" smtClean="0"/>
          </a:p>
          <a:p>
            <a:endParaRPr lang="tr-TR" sz="2800" b="1" i="1" dirty="0"/>
          </a:p>
          <a:p>
            <a:endParaRPr lang="tr-TR" sz="2800" b="1" i="1" dirty="0" smtClean="0"/>
          </a:p>
          <a:p>
            <a:r>
              <a:rPr lang="tr-TR" sz="2800" b="1" i="1" dirty="0" smtClean="0">
                <a:solidFill>
                  <a:srgbClr val="00B0F0"/>
                </a:solidFill>
              </a:rPr>
              <a:t>Borsa  İstanbul  Mesleki ve Teknik Anadolu Lisesi’nde </a:t>
            </a:r>
            <a:r>
              <a:rPr lang="tr-TR" sz="2800" b="1" i="1" dirty="0">
                <a:solidFill>
                  <a:srgbClr val="00B0F0"/>
                </a:solidFill>
              </a:rPr>
              <a:t>Gerçekleştirilen Risk Değerlendirmesi Çalışmaları</a:t>
            </a:r>
          </a:p>
        </p:txBody>
      </p:sp>
    </p:spTree>
    <p:extLst>
      <p:ext uri="{BB962C8B-B14F-4D97-AF65-F5344CB8AC3E}">
        <p14:creationId xmlns:p14="http://schemas.microsoft.com/office/powerpoint/2010/main" val="4284597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/>
          <p:nvPr/>
        </p:nvSpPr>
        <p:spPr>
          <a:xfrm>
            <a:off x="0" y="7257"/>
            <a:ext cx="9144000" cy="68507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-67043" y="1484376"/>
            <a:ext cx="8786876" cy="4597336"/>
          </a:xfrm>
          <a:custGeom>
            <a:avLst/>
            <a:gdLst/>
            <a:ahLst/>
            <a:cxnLst/>
            <a:rect l="l" t="t" r="r" b="b"/>
            <a:pathLst>
              <a:path w="8786876" h="4597336">
                <a:moveTo>
                  <a:pt x="0" y="766190"/>
                </a:moveTo>
                <a:lnTo>
                  <a:pt x="0" y="3831082"/>
                </a:lnTo>
                <a:lnTo>
                  <a:pt x="2540" y="3893926"/>
                </a:lnTo>
                <a:lnTo>
                  <a:pt x="10029" y="3955372"/>
                </a:lnTo>
                <a:lnTo>
                  <a:pt x="22269" y="4015221"/>
                </a:lnTo>
                <a:lnTo>
                  <a:pt x="39064" y="4073277"/>
                </a:lnTo>
                <a:lnTo>
                  <a:pt x="60216" y="4129342"/>
                </a:lnTo>
                <a:lnTo>
                  <a:pt x="85528" y="4183219"/>
                </a:lnTo>
                <a:lnTo>
                  <a:pt x="114802" y="4234711"/>
                </a:lnTo>
                <a:lnTo>
                  <a:pt x="147843" y="4283621"/>
                </a:lnTo>
                <a:lnTo>
                  <a:pt x="184451" y="4329751"/>
                </a:lnTo>
                <a:lnTo>
                  <a:pt x="224431" y="4372905"/>
                </a:lnTo>
                <a:lnTo>
                  <a:pt x="267584" y="4412884"/>
                </a:lnTo>
                <a:lnTo>
                  <a:pt x="313715" y="4449493"/>
                </a:lnTo>
                <a:lnTo>
                  <a:pt x="362624" y="4482533"/>
                </a:lnTo>
                <a:lnTo>
                  <a:pt x="414117" y="4511808"/>
                </a:lnTo>
                <a:lnTo>
                  <a:pt x="467994" y="4537120"/>
                </a:lnTo>
                <a:lnTo>
                  <a:pt x="524059" y="4558272"/>
                </a:lnTo>
                <a:lnTo>
                  <a:pt x="582115" y="4575067"/>
                </a:lnTo>
                <a:lnTo>
                  <a:pt x="641964" y="4587307"/>
                </a:lnTo>
                <a:lnTo>
                  <a:pt x="703409" y="4594796"/>
                </a:lnTo>
                <a:lnTo>
                  <a:pt x="766254" y="4597336"/>
                </a:lnTo>
                <a:lnTo>
                  <a:pt x="8020558" y="4597336"/>
                </a:lnTo>
                <a:lnTo>
                  <a:pt x="8083399" y="4594796"/>
                </a:lnTo>
                <a:lnTo>
                  <a:pt x="8144843" y="4587307"/>
                </a:lnTo>
                <a:lnTo>
                  <a:pt x="8204693" y="4575067"/>
                </a:lnTo>
                <a:lnTo>
                  <a:pt x="8262750" y="4558272"/>
                </a:lnTo>
                <a:lnTo>
                  <a:pt x="8318817" y="4537120"/>
                </a:lnTo>
                <a:lnTo>
                  <a:pt x="8372698" y="4511808"/>
                </a:lnTo>
                <a:lnTo>
                  <a:pt x="8424194" y="4482533"/>
                </a:lnTo>
                <a:lnTo>
                  <a:pt x="8473108" y="4449493"/>
                </a:lnTo>
                <a:lnTo>
                  <a:pt x="8519244" y="4412884"/>
                </a:lnTo>
                <a:lnTo>
                  <a:pt x="8562403" y="4372905"/>
                </a:lnTo>
                <a:lnTo>
                  <a:pt x="8602388" y="4329751"/>
                </a:lnTo>
                <a:lnTo>
                  <a:pt x="8639003" y="4283621"/>
                </a:lnTo>
                <a:lnTo>
                  <a:pt x="8672049" y="4234711"/>
                </a:lnTo>
                <a:lnTo>
                  <a:pt x="8701329" y="4183219"/>
                </a:lnTo>
                <a:lnTo>
                  <a:pt x="8726646" y="4129342"/>
                </a:lnTo>
                <a:lnTo>
                  <a:pt x="8747802" y="4073277"/>
                </a:lnTo>
                <a:lnTo>
                  <a:pt x="8764601" y="4015221"/>
                </a:lnTo>
                <a:lnTo>
                  <a:pt x="8776844" y="3955372"/>
                </a:lnTo>
                <a:lnTo>
                  <a:pt x="8784335" y="3893926"/>
                </a:lnTo>
                <a:lnTo>
                  <a:pt x="8786876" y="3831082"/>
                </a:lnTo>
                <a:lnTo>
                  <a:pt x="8786876" y="766190"/>
                </a:lnTo>
                <a:lnTo>
                  <a:pt x="8784335" y="703350"/>
                </a:lnTo>
                <a:lnTo>
                  <a:pt x="8776844" y="641908"/>
                </a:lnTo>
                <a:lnTo>
                  <a:pt x="8764601" y="582063"/>
                </a:lnTo>
                <a:lnTo>
                  <a:pt x="8747802" y="524012"/>
                </a:lnTo>
                <a:lnTo>
                  <a:pt x="8726646" y="467951"/>
                </a:lnTo>
                <a:lnTo>
                  <a:pt x="8701329" y="414078"/>
                </a:lnTo>
                <a:lnTo>
                  <a:pt x="8672049" y="362590"/>
                </a:lnTo>
                <a:lnTo>
                  <a:pt x="8639003" y="313684"/>
                </a:lnTo>
                <a:lnTo>
                  <a:pt x="8602388" y="267558"/>
                </a:lnTo>
                <a:lnTo>
                  <a:pt x="8562403" y="224409"/>
                </a:lnTo>
                <a:lnTo>
                  <a:pt x="8519244" y="184433"/>
                </a:lnTo>
                <a:lnTo>
                  <a:pt x="8473108" y="147827"/>
                </a:lnTo>
                <a:lnTo>
                  <a:pt x="8424194" y="114791"/>
                </a:lnTo>
                <a:lnTo>
                  <a:pt x="8372698" y="85519"/>
                </a:lnTo>
                <a:lnTo>
                  <a:pt x="8318817" y="60209"/>
                </a:lnTo>
                <a:lnTo>
                  <a:pt x="8262750" y="39060"/>
                </a:lnTo>
                <a:lnTo>
                  <a:pt x="8204693" y="22267"/>
                </a:lnTo>
                <a:lnTo>
                  <a:pt x="8144843" y="10027"/>
                </a:lnTo>
                <a:lnTo>
                  <a:pt x="8083399" y="2539"/>
                </a:lnTo>
                <a:lnTo>
                  <a:pt x="8020558" y="0"/>
                </a:lnTo>
                <a:lnTo>
                  <a:pt x="766254" y="0"/>
                </a:lnTo>
                <a:lnTo>
                  <a:pt x="703409" y="2539"/>
                </a:lnTo>
                <a:lnTo>
                  <a:pt x="641964" y="10027"/>
                </a:lnTo>
                <a:lnTo>
                  <a:pt x="582115" y="22267"/>
                </a:lnTo>
                <a:lnTo>
                  <a:pt x="524059" y="39060"/>
                </a:lnTo>
                <a:lnTo>
                  <a:pt x="467994" y="60209"/>
                </a:lnTo>
                <a:lnTo>
                  <a:pt x="414117" y="85519"/>
                </a:lnTo>
                <a:lnTo>
                  <a:pt x="362624" y="114791"/>
                </a:lnTo>
                <a:lnTo>
                  <a:pt x="313715" y="147827"/>
                </a:lnTo>
                <a:lnTo>
                  <a:pt x="267584" y="184433"/>
                </a:lnTo>
                <a:lnTo>
                  <a:pt x="224431" y="224409"/>
                </a:lnTo>
                <a:lnTo>
                  <a:pt x="184451" y="267558"/>
                </a:lnTo>
                <a:lnTo>
                  <a:pt x="147843" y="313684"/>
                </a:lnTo>
                <a:lnTo>
                  <a:pt x="114802" y="362590"/>
                </a:lnTo>
                <a:lnTo>
                  <a:pt x="85528" y="414078"/>
                </a:lnTo>
                <a:lnTo>
                  <a:pt x="60216" y="467951"/>
                </a:lnTo>
                <a:lnTo>
                  <a:pt x="39064" y="524012"/>
                </a:lnTo>
                <a:lnTo>
                  <a:pt x="22269" y="582063"/>
                </a:lnTo>
                <a:lnTo>
                  <a:pt x="10029" y="641908"/>
                </a:lnTo>
                <a:lnTo>
                  <a:pt x="2540" y="703350"/>
                </a:lnTo>
                <a:lnTo>
                  <a:pt x="0" y="7661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2875" y="1484376"/>
            <a:ext cx="8786876" cy="4597336"/>
          </a:xfrm>
          <a:custGeom>
            <a:avLst/>
            <a:gdLst/>
            <a:ahLst/>
            <a:cxnLst/>
            <a:rect l="l" t="t" r="r" b="b"/>
            <a:pathLst>
              <a:path w="8786876" h="4597336">
                <a:moveTo>
                  <a:pt x="0" y="766190"/>
                </a:moveTo>
                <a:lnTo>
                  <a:pt x="2540" y="703350"/>
                </a:lnTo>
                <a:lnTo>
                  <a:pt x="10029" y="641908"/>
                </a:lnTo>
                <a:lnTo>
                  <a:pt x="22269" y="582063"/>
                </a:lnTo>
                <a:lnTo>
                  <a:pt x="39064" y="524012"/>
                </a:lnTo>
                <a:lnTo>
                  <a:pt x="60216" y="467951"/>
                </a:lnTo>
                <a:lnTo>
                  <a:pt x="85528" y="414078"/>
                </a:lnTo>
                <a:lnTo>
                  <a:pt x="114802" y="362590"/>
                </a:lnTo>
                <a:lnTo>
                  <a:pt x="147843" y="313684"/>
                </a:lnTo>
                <a:lnTo>
                  <a:pt x="184451" y="267558"/>
                </a:lnTo>
                <a:lnTo>
                  <a:pt x="224431" y="224409"/>
                </a:lnTo>
                <a:lnTo>
                  <a:pt x="267584" y="184433"/>
                </a:lnTo>
                <a:lnTo>
                  <a:pt x="313715" y="147827"/>
                </a:lnTo>
                <a:lnTo>
                  <a:pt x="362624" y="114791"/>
                </a:lnTo>
                <a:lnTo>
                  <a:pt x="414117" y="85519"/>
                </a:lnTo>
                <a:lnTo>
                  <a:pt x="467994" y="60209"/>
                </a:lnTo>
                <a:lnTo>
                  <a:pt x="524059" y="39060"/>
                </a:lnTo>
                <a:lnTo>
                  <a:pt x="582115" y="22267"/>
                </a:lnTo>
                <a:lnTo>
                  <a:pt x="641964" y="10027"/>
                </a:lnTo>
                <a:lnTo>
                  <a:pt x="703409" y="2539"/>
                </a:lnTo>
                <a:lnTo>
                  <a:pt x="766254" y="0"/>
                </a:lnTo>
                <a:lnTo>
                  <a:pt x="8020558" y="0"/>
                </a:lnTo>
                <a:lnTo>
                  <a:pt x="8083399" y="2539"/>
                </a:lnTo>
                <a:lnTo>
                  <a:pt x="8144843" y="10027"/>
                </a:lnTo>
                <a:lnTo>
                  <a:pt x="8204693" y="22267"/>
                </a:lnTo>
                <a:lnTo>
                  <a:pt x="8262750" y="39060"/>
                </a:lnTo>
                <a:lnTo>
                  <a:pt x="8318817" y="60209"/>
                </a:lnTo>
                <a:lnTo>
                  <a:pt x="8372698" y="85519"/>
                </a:lnTo>
                <a:lnTo>
                  <a:pt x="8424194" y="114791"/>
                </a:lnTo>
                <a:lnTo>
                  <a:pt x="8473108" y="147827"/>
                </a:lnTo>
                <a:lnTo>
                  <a:pt x="8519244" y="184433"/>
                </a:lnTo>
                <a:lnTo>
                  <a:pt x="8562403" y="224409"/>
                </a:lnTo>
                <a:lnTo>
                  <a:pt x="8602388" y="267558"/>
                </a:lnTo>
                <a:lnTo>
                  <a:pt x="8639003" y="313684"/>
                </a:lnTo>
                <a:lnTo>
                  <a:pt x="8672049" y="362590"/>
                </a:lnTo>
                <a:lnTo>
                  <a:pt x="8701329" y="414078"/>
                </a:lnTo>
                <a:lnTo>
                  <a:pt x="8726646" y="467951"/>
                </a:lnTo>
                <a:lnTo>
                  <a:pt x="8747802" y="524012"/>
                </a:lnTo>
                <a:lnTo>
                  <a:pt x="8764601" y="582063"/>
                </a:lnTo>
                <a:lnTo>
                  <a:pt x="8776844" y="641908"/>
                </a:lnTo>
                <a:lnTo>
                  <a:pt x="8784335" y="703350"/>
                </a:lnTo>
                <a:lnTo>
                  <a:pt x="8786876" y="766190"/>
                </a:lnTo>
                <a:lnTo>
                  <a:pt x="8786876" y="3831082"/>
                </a:lnTo>
                <a:lnTo>
                  <a:pt x="8784335" y="3893926"/>
                </a:lnTo>
                <a:lnTo>
                  <a:pt x="8776844" y="3955372"/>
                </a:lnTo>
                <a:lnTo>
                  <a:pt x="8764601" y="4015221"/>
                </a:lnTo>
                <a:lnTo>
                  <a:pt x="8747802" y="4073277"/>
                </a:lnTo>
                <a:lnTo>
                  <a:pt x="8726646" y="4129342"/>
                </a:lnTo>
                <a:lnTo>
                  <a:pt x="8701329" y="4183219"/>
                </a:lnTo>
                <a:lnTo>
                  <a:pt x="8672049" y="4234711"/>
                </a:lnTo>
                <a:lnTo>
                  <a:pt x="8639003" y="4283621"/>
                </a:lnTo>
                <a:lnTo>
                  <a:pt x="8602388" y="4329751"/>
                </a:lnTo>
                <a:lnTo>
                  <a:pt x="8562403" y="4372905"/>
                </a:lnTo>
                <a:lnTo>
                  <a:pt x="8519244" y="4412884"/>
                </a:lnTo>
                <a:lnTo>
                  <a:pt x="8473108" y="4449493"/>
                </a:lnTo>
                <a:lnTo>
                  <a:pt x="8424194" y="4482533"/>
                </a:lnTo>
                <a:lnTo>
                  <a:pt x="8372698" y="4511808"/>
                </a:lnTo>
                <a:lnTo>
                  <a:pt x="8318817" y="4537120"/>
                </a:lnTo>
                <a:lnTo>
                  <a:pt x="8262750" y="4558272"/>
                </a:lnTo>
                <a:lnTo>
                  <a:pt x="8204693" y="4575067"/>
                </a:lnTo>
                <a:lnTo>
                  <a:pt x="8144843" y="4587307"/>
                </a:lnTo>
                <a:lnTo>
                  <a:pt x="8083399" y="4594796"/>
                </a:lnTo>
                <a:lnTo>
                  <a:pt x="8020558" y="4597336"/>
                </a:lnTo>
                <a:lnTo>
                  <a:pt x="766254" y="4597336"/>
                </a:lnTo>
                <a:lnTo>
                  <a:pt x="703409" y="4594796"/>
                </a:lnTo>
                <a:lnTo>
                  <a:pt x="641964" y="4587307"/>
                </a:lnTo>
                <a:lnTo>
                  <a:pt x="582115" y="4575067"/>
                </a:lnTo>
                <a:lnTo>
                  <a:pt x="524059" y="4558272"/>
                </a:lnTo>
                <a:lnTo>
                  <a:pt x="467994" y="4537120"/>
                </a:lnTo>
                <a:lnTo>
                  <a:pt x="414117" y="4511808"/>
                </a:lnTo>
                <a:lnTo>
                  <a:pt x="362624" y="4482533"/>
                </a:lnTo>
                <a:lnTo>
                  <a:pt x="313715" y="4449493"/>
                </a:lnTo>
                <a:lnTo>
                  <a:pt x="267584" y="4412884"/>
                </a:lnTo>
                <a:lnTo>
                  <a:pt x="224431" y="4372905"/>
                </a:lnTo>
                <a:lnTo>
                  <a:pt x="184451" y="4329751"/>
                </a:lnTo>
                <a:lnTo>
                  <a:pt x="147843" y="4283621"/>
                </a:lnTo>
                <a:lnTo>
                  <a:pt x="114802" y="4234711"/>
                </a:lnTo>
                <a:lnTo>
                  <a:pt x="85528" y="4183219"/>
                </a:lnTo>
                <a:lnTo>
                  <a:pt x="60216" y="4129342"/>
                </a:lnTo>
                <a:lnTo>
                  <a:pt x="39064" y="4073277"/>
                </a:lnTo>
                <a:lnTo>
                  <a:pt x="22269" y="4015221"/>
                </a:lnTo>
                <a:lnTo>
                  <a:pt x="10029" y="3955372"/>
                </a:lnTo>
                <a:lnTo>
                  <a:pt x="2540" y="3893926"/>
                </a:lnTo>
                <a:lnTo>
                  <a:pt x="0" y="3831082"/>
                </a:lnTo>
                <a:lnTo>
                  <a:pt x="0" y="766190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541524" y="312585"/>
            <a:ext cx="504222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Risk Değerl</a:t>
            </a:r>
            <a:r>
              <a:rPr sz="28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ndirme</a:t>
            </a:r>
            <a:r>
              <a:rPr sz="2800" b="1" spc="-1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Yönetmeliği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743452" y="1836229"/>
            <a:ext cx="4962856" cy="1143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00913" marR="76238">
              <a:lnSpc>
                <a:spcPts val="4175"/>
              </a:lnSpc>
              <a:spcBef>
                <a:spcPts val="208"/>
              </a:spcBef>
            </a:pPr>
            <a:r>
              <a:rPr sz="6000" b="1" spc="0" baseline="3413" dirty="0">
                <a:latin typeface="Calibri"/>
                <a:cs typeface="Calibri"/>
              </a:rPr>
              <a:t>Amaç</a:t>
            </a:r>
            <a:endParaRPr sz="4000" dirty="0">
              <a:latin typeface="Calibri"/>
              <a:cs typeface="Calibri"/>
            </a:endParaRPr>
          </a:p>
          <a:p>
            <a:pPr marL="12700">
              <a:lnSpc>
                <a:spcPts val="4800"/>
              </a:lnSpc>
              <a:spcBef>
                <a:spcPts val="31"/>
              </a:spcBef>
            </a:pPr>
            <a:r>
              <a:rPr sz="6000" spc="0" baseline="1365" dirty="0">
                <a:latin typeface="Calibri"/>
                <a:cs typeface="Calibri"/>
              </a:rPr>
              <a:t>Bu</a:t>
            </a:r>
            <a:r>
              <a:rPr sz="6000" spc="234" baseline="1365" dirty="0">
                <a:latin typeface="Calibri"/>
                <a:cs typeface="Calibri"/>
              </a:rPr>
              <a:t> </a:t>
            </a:r>
            <a:r>
              <a:rPr sz="6000" spc="-300" baseline="1365" dirty="0">
                <a:latin typeface="Calibri"/>
                <a:cs typeface="Calibri"/>
              </a:rPr>
              <a:t>Y</a:t>
            </a:r>
            <a:r>
              <a:rPr sz="6000" spc="0" baseline="1365" dirty="0">
                <a:latin typeface="Calibri"/>
                <a:cs typeface="Calibri"/>
              </a:rPr>
              <a:t>ön</a:t>
            </a:r>
            <a:r>
              <a:rPr sz="6000" spc="-25" baseline="1365" dirty="0">
                <a:latin typeface="Calibri"/>
                <a:cs typeface="Calibri"/>
              </a:rPr>
              <a:t>e</a:t>
            </a:r>
            <a:r>
              <a:rPr sz="6000" spc="0" baseline="1365" dirty="0">
                <a:latin typeface="Calibri"/>
                <a:cs typeface="Calibri"/>
              </a:rPr>
              <a:t>tmel</a:t>
            </a:r>
            <a:r>
              <a:rPr sz="6000" spc="-14" baseline="1365" dirty="0">
                <a:latin typeface="Calibri"/>
                <a:cs typeface="Calibri"/>
              </a:rPr>
              <a:t>i</a:t>
            </a:r>
            <a:r>
              <a:rPr sz="6000" spc="0" baseline="1365" dirty="0">
                <a:latin typeface="Calibri"/>
                <a:cs typeface="Calibri"/>
              </a:rPr>
              <a:t>ğin</a:t>
            </a:r>
            <a:r>
              <a:rPr sz="6000" spc="229" baseline="1365" dirty="0">
                <a:latin typeface="Calibri"/>
                <a:cs typeface="Calibri"/>
              </a:rPr>
              <a:t> </a:t>
            </a:r>
            <a:r>
              <a:rPr sz="6000" spc="0" baseline="1365" dirty="0">
                <a:latin typeface="Calibri"/>
                <a:cs typeface="Calibri"/>
              </a:rPr>
              <a:t>ama</a:t>
            </a:r>
            <a:r>
              <a:rPr sz="6000" spc="-9" baseline="1365" dirty="0">
                <a:latin typeface="Calibri"/>
                <a:cs typeface="Calibri"/>
              </a:rPr>
              <a:t>c</a:t>
            </a:r>
            <a:r>
              <a:rPr sz="6000" spc="0" baseline="1365" dirty="0">
                <a:latin typeface="Calibri"/>
                <a:cs typeface="Calibri"/>
              </a:rPr>
              <a:t>ı,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6023" y="2445829"/>
            <a:ext cx="2544228" cy="17531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6000" b="1" spc="0" baseline="3413" dirty="0">
                <a:latin typeface="Calibri"/>
                <a:cs typeface="Calibri"/>
              </a:rPr>
              <a:t>MAD</a:t>
            </a:r>
            <a:r>
              <a:rPr sz="6000" b="1" spc="9" baseline="3413" dirty="0">
                <a:latin typeface="Calibri"/>
                <a:cs typeface="Calibri"/>
              </a:rPr>
              <a:t>D</a:t>
            </a:r>
            <a:r>
              <a:rPr sz="6000" b="1" spc="0" baseline="3413" dirty="0">
                <a:latin typeface="Calibri"/>
                <a:cs typeface="Calibri"/>
              </a:rPr>
              <a:t>E</a:t>
            </a:r>
            <a:r>
              <a:rPr sz="6000" b="1" spc="244" baseline="3413" dirty="0">
                <a:latin typeface="Calibri"/>
                <a:cs typeface="Calibri"/>
              </a:rPr>
              <a:t> </a:t>
            </a:r>
            <a:r>
              <a:rPr sz="6000" b="1" spc="0" baseline="3413" dirty="0">
                <a:latin typeface="Calibri"/>
                <a:cs typeface="Calibri"/>
              </a:rPr>
              <a:t>1</a:t>
            </a:r>
            <a:r>
              <a:rPr sz="6000" b="1" spc="229" baseline="3413" dirty="0">
                <a:latin typeface="Calibri"/>
                <a:cs typeface="Calibri"/>
              </a:rPr>
              <a:t> </a:t>
            </a:r>
            <a:r>
              <a:rPr sz="6000" spc="0" baseline="3413" dirty="0">
                <a:latin typeface="Calibri"/>
                <a:cs typeface="Calibri"/>
              </a:rPr>
              <a:t>–</a:t>
            </a:r>
            <a:endParaRPr sz="4000" dirty="0">
              <a:latin typeface="Calibri"/>
              <a:cs typeface="Calibri"/>
            </a:endParaRPr>
          </a:p>
          <a:p>
            <a:pPr marL="12700" marR="34258">
              <a:lnSpc>
                <a:spcPts val="4800"/>
              </a:lnSpc>
              <a:spcBef>
                <a:spcPts val="31"/>
              </a:spcBef>
            </a:pPr>
            <a:r>
              <a:rPr sz="6000" b="1" spc="0" baseline="1365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6000" b="1" spc="-79" baseline="1365" dirty="0">
                <a:solidFill>
                  <a:srgbClr val="FF0000"/>
                </a:solidFill>
                <a:latin typeface="Calibri"/>
                <a:cs typeface="Calibri"/>
              </a:rPr>
              <a:t>ş</a:t>
            </a:r>
            <a:r>
              <a:rPr sz="6000" b="1" spc="-54" baseline="1365" dirty="0">
                <a:solidFill>
                  <a:srgbClr val="FF0000"/>
                </a:solidFill>
                <a:latin typeface="Calibri"/>
                <a:cs typeface="Calibri"/>
              </a:rPr>
              <a:t>y</a:t>
            </a:r>
            <a:r>
              <a:rPr sz="6000" b="1" spc="0" baseline="1365" dirty="0">
                <a:solidFill>
                  <a:srgbClr val="FF0000"/>
                </a:solidFill>
                <a:latin typeface="Calibri"/>
                <a:cs typeface="Calibri"/>
              </a:rPr>
              <a:t>erl</a:t>
            </a:r>
            <a:r>
              <a:rPr sz="6000" b="1" spc="-9" baseline="1365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6000" b="1" spc="0" baseline="1365" dirty="0">
                <a:solidFill>
                  <a:srgbClr val="FF0000"/>
                </a:solidFill>
                <a:latin typeface="Calibri"/>
                <a:cs typeface="Calibri"/>
              </a:rPr>
              <a:t>rin</a:t>
            </a:r>
            <a:r>
              <a:rPr sz="6000" b="1" spc="-9" baseline="1365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sz="6000" b="1" spc="0" baseline="1365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endParaRPr sz="4000" b="1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12700" marR="76238">
              <a:lnSpc>
                <a:spcPts val="4800"/>
              </a:lnSpc>
            </a:pPr>
            <a:r>
              <a:rPr sz="6000" spc="-50" baseline="1365" dirty="0">
                <a:latin typeface="Calibri"/>
                <a:cs typeface="Calibri"/>
              </a:rPr>
              <a:t>y</a:t>
            </a:r>
            <a:r>
              <a:rPr sz="6000" spc="0" baseline="1365" dirty="0">
                <a:latin typeface="Calibri"/>
                <a:cs typeface="Calibri"/>
              </a:rPr>
              <a:t>önünden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34030" y="2445829"/>
            <a:ext cx="698657" cy="11435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2187">
              <a:lnSpc>
                <a:spcPts val="4175"/>
              </a:lnSpc>
              <a:spcBef>
                <a:spcPts val="208"/>
              </a:spcBef>
            </a:pPr>
            <a:r>
              <a:rPr sz="6000" spc="-4" baseline="3413" dirty="0">
                <a:latin typeface="Calibri"/>
                <a:cs typeface="Calibri"/>
              </a:rPr>
              <a:t>(</a:t>
            </a:r>
            <a:r>
              <a:rPr sz="6000" spc="0" baseline="3413" dirty="0">
                <a:latin typeface="Calibri"/>
                <a:cs typeface="Calibri"/>
              </a:rPr>
              <a:t>1)</a:t>
            </a:r>
            <a:endParaRPr sz="4000">
              <a:latin typeface="Calibri"/>
              <a:cs typeface="Calibri"/>
            </a:endParaRPr>
          </a:p>
          <a:p>
            <a:pPr marL="294640">
              <a:lnSpc>
                <a:spcPts val="4800"/>
              </a:lnSpc>
              <a:spcBef>
                <a:spcPts val="31"/>
              </a:spcBef>
            </a:pPr>
            <a:r>
              <a:rPr sz="6000" spc="-4" baseline="1365" dirty="0">
                <a:latin typeface="Calibri"/>
                <a:cs typeface="Calibri"/>
              </a:rPr>
              <a:t>iş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92448" y="3055493"/>
            <a:ext cx="1371929" cy="533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6000" spc="0" baseline="3413" dirty="0">
                <a:latin typeface="Calibri"/>
                <a:cs typeface="Calibri"/>
              </a:rPr>
              <a:t>sağ</a:t>
            </a:r>
            <a:r>
              <a:rPr sz="6000" spc="-14" baseline="3413" dirty="0">
                <a:latin typeface="Calibri"/>
                <a:cs typeface="Calibri"/>
              </a:rPr>
              <a:t>l</a:t>
            </a:r>
            <a:r>
              <a:rPr sz="6000" spc="0" baseline="3413" dirty="0">
                <a:latin typeface="Calibri"/>
                <a:cs typeface="Calibri"/>
              </a:rPr>
              <a:t>ığı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24728" y="3055493"/>
            <a:ext cx="572728" cy="533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6000" spc="-44" baseline="3413" dirty="0">
                <a:latin typeface="Calibri"/>
                <a:cs typeface="Calibri"/>
              </a:rPr>
              <a:t>ve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74358" y="3055493"/>
            <a:ext cx="2030026" cy="175304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1015" marR="37552" algn="ctr">
              <a:lnSpc>
                <a:spcPts val="4175"/>
              </a:lnSpc>
              <a:spcBef>
                <a:spcPts val="208"/>
              </a:spcBef>
            </a:pPr>
            <a:r>
              <a:rPr sz="6000" spc="0" baseline="3413" dirty="0">
                <a:latin typeface="Calibri"/>
                <a:cs typeface="Calibri"/>
              </a:rPr>
              <a:t>gü</a:t>
            </a:r>
            <a:r>
              <a:rPr sz="6000" spc="-34" baseline="3413" dirty="0">
                <a:latin typeface="Calibri"/>
                <a:cs typeface="Calibri"/>
              </a:rPr>
              <a:t>v</a:t>
            </a:r>
            <a:r>
              <a:rPr sz="6000" spc="0" baseline="3413" dirty="0">
                <a:latin typeface="Calibri"/>
                <a:cs typeface="Calibri"/>
              </a:rPr>
              <a:t>en</a:t>
            </a:r>
            <a:r>
              <a:rPr sz="6000" spc="-19" baseline="3413" dirty="0">
                <a:latin typeface="Calibri"/>
                <a:cs typeface="Calibri"/>
              </a:rPr>
              <a:t>l</a:t>
            </a:r>
            <a:r>
              <a:rPr sz="6000" spc="0" baseline="3413" dirty="0">
                <a:latin typeface="Calibri"/>
                <a:cs typeface="Calibri"/>
              </a:rPr>
              <a:t>iği</a:t>
            </a:r>
            <a:endParaRPr sz="4000" dirty="0">
              <a:latin typeface="Calibri"/>
              <a:cs typeface="Calibri"/>
            </a:endParaRPr>
          </a:p>
          <a:p>
            <a:pPr marL="1217422">
              <a:lnSpc>
                <a:spcPts val="4800"/>
              </a:lnSpc>
              <a:spcBef>
                <a:spcPts val="31"/>
              </a:spcBef>
            </a:pPr>
            <a:r>
              <a:rPr sz="6000" spc="0" baseline="1365" dirty="0">
                <a:latin typeface="Calibri"/>
                <a:cs typeface="Calibri"/>
              </a:rPr>
              <a:t>risk</a:t>
            </a:r>
            <a:endParaRPr sz="4000" dirty="0">
              <a:latin typeface="Calibri"/>
              <a:cs typeface="Calibri"/>
            </a:endParaRPr>
          </a:p>
          <a:p>
            <a:pPr marR="38699" algn="ctr">
              <a:lnSpc>
                <a:spcPts val="4800"/>
              </a:lnSpc>
            </a:pPr>
            <a:r>
              <a:rPr sz="6000" spc="0" baseline="1365" dirty="0">
                <a:latin typeface="Calibri"/>
                <a:cs typeface="Calibri"/>
              </a:rPr>
              <a:t>es</a:t>
            </a:r>
            <a:r>
              <a:rPr sz="6000" spc="-14" baseline="1365" dirty="0">
                <a:latin typeface="Calibri"/>
                <a:cs typeface="Calibri"/>
              </a:rPr>
              <a:t>a</a:t>
            </a:r>
            <a:r>
              <a:rPr sz="6000" spc="0" baseline="1365" dirty="0">
                <a:latin typeface="Calibri"/>
                <a:cs typeface="Calibri"/>
              </a:rPr>
              <a:t>sları</a:t>
            </a:r>
            <a:r>
              <a:rPr sz="6000" spc="-19" baseline="1365" dirty="0">
                <a:latin typeface="Calibri"/>
                <a:cs typeface="Calibri"/>
              </a:rPr>
              <a:t>n</a:t>
            </a:r>
            <a:r>
              <a:rPr sz="6000" spc="0" baseline="1365" dirty="0">
                <a:latin typeface="Calibri"/>
                <a:cs typeface="Calibri"/>
              </a:rPr>
              <a:t>ı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56278" y="3665283"/>
            <a:ext cx="1993867" cy="5336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6000" spc="-59" baseline="3413" dirty="0">
                <a:latin typeface="Calibri"/>
                <a:cs typeface="Calibri"/>
              </a:rPr>
              <a:t>y</a:t>
            </a:r>
            <a:r>
              <a:rPr sz="6000" spc="0" baseline="3413" dirty="0">
                <a:latin typeface="Calibri"/>
                <a:cs typeface="Calibri"/>
              </a:rPr>
              <a:t>ap</a:t>
            </a:r>
            <a:r>
              <a:rPr sz="6000" spc="-9" baseline="3413" dirty="0">
                <a:latin typeface="Calibri"/>
                <a:cs typeface="Calibri"/>
              </a:rPr>
              <a:t>ı</a:t>
            </a:r>
            <a:r>
              <a:rPr sz="6000" spc="0" baseline="3413" dirty="0">
                <a:latin typeface="Calibri"/>
                <a:cs typeface="Calibri"/>
              </a:rPr>
              <a:t>la</a:t>
            </a:r>
            <a:r>
              <a:rPr sz="6000" spc="-50" baseline="3413" dirty="0">
                <a:latin typeface="Calibri"/>
                <a:cs typeface="Calibri"/>
              </a:rPr>
              <a:t>c</a:t>
            </a:r>
            <a:r>
              <a:rPr sz="6000" spc="0" baseline="3413" dirty="0">
                <a:latin typeface="Calibri"/>
                <a:cs typeface="Calibri"/>
              </a:rPr>
              <a:t>ak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6023" y="4274883"/>
            <a:ext cx="4105663" cy="1143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6000" spc="0" baseline="3413" dirty="0">
                <a:latin typeface="Calibri"/>
                <a:cs typeface="Calibri"/>
              </a:rPr>
              <a:t>de</a:t>
            </a:r>
            <a:r>
              <a:rPr sz="6000" spc="-39" baseline="3413" dirty="0">
                <a:latin typeface="Calibri"/>
                <a:cs typeface="Calibri"/>
              </a:rPr>
              <a:t>ğ</a:t>
            </a:r>
            <a:r>
              <a:rPr sz="6000" spc="0" baseline="3413" dirty="0">
                <a:latin typeface="Calibri"/>
                <a:cs typeface="Calibri"/>
              </a:rPr>
              <a:t>erle</a:t>
            </a:r>
            <a:r>
              <a:rPr sz="6000" spc="-14" baseline="3413" dirty="0">
                <a:latin typeface="Calibri"/>
                <a:cs typeface="Calibri"/>
              </a:rPr>
              <a:t>n</a:t>
            </a:r>
            <a:r>
              <a:rPr sz="6000" spc="0" baseline="3413" dirty="0">
                <a:latin typeface="Calibri"/>
                <a:cs typeface="Calibri"/>
              </a:rPr>
              <a:t>dirmesi</a:t>
            </a:r>
            <a:r>
              <a:rPr sz="6000" spc="-14" baseline="3413" dirty="0">
                <a:latin typeface="Calibri"/>
                <a:cs typeface="Calibri"/>
              </a:rPr>
              <a:t>n</a:t>
            </a:r>
            <a:r>
              <a:rPr sz="6000" spc="0" baseline="3413" dirty="0">
                <a:latin typeface="Calibri"/>
                <a:cs typeface="Calibri"/>
              </a:rPr>
              <a:t>in</a:t>
            </a:r>
            <a:endParaRPr sz="4000" dirty="0">
              <a:latin typeface="Calibri"/>
              <a:cs typeface="Calibri"/>
            </a:endParaRPr>
          </a:p>
          <a:p>
            <a:pPr marL="12700" marR="76238">
              <a:lnSpc>
                <a:spcPts val="4800"/>
              </a:lnSpc>
              <a:spcBef>
                <a:spcPts val="31"/>
              </a:spcBef>
            </a:pPr>
            <a:r>
              <a:rPr sz="6000" spc="0" baseline="1365" dirty="0">
                <a:latin typeface="Calibri"/>
                <a:cs typeface="Calibri"/>
              </a:rPr>
              <a:t>dü</a:t>
            </a:r>
            <a:r>
              <a:rPr sz="6000" spc="-94" baseline="1365" dirty="0">
                <a:latin typeface="Calibri"/>
                <a:cs typeface="Calibri"/>
              </a:rPr>
              <a:t>z</a:t>
            </a:r>
            <a:r>
              <a:rPr sz="6000" spc="0" baseline="1365" dirty="0">
                <a:latin typeface="Calibri"/>
                <a:cs typeface="Calibri"/>
              </a:rPr>
              <a:t>enleme</a:t>
            </a:r>
            <a:r>
              <a:rPr sz="6000" spc="-29" baseline="1365" dirty="0">
                <a:latin typeface="Calibri"/>
                <a:cs typeface="Calibri"/>
              </a:rPr>
              <a:t>k</a:t>
            </a:r>
            <a:r>
              <a:rPr sz="6000" spc="0" baseline="1365" dirty="0">
                <a:latin typeface="Calibri"/>
                <a:cs typeface="Calibri"/>
              </a:rPr>
              <a:t>ti</a:t>
            </a:r>
            <a:r>
              <a:rPr sz="6000" spc="-409" baseline="1365" dirty="0">
                <a:latin typeface="Calibri"/>
                <a:cs typeface="Calibri"/>
              </a:rPr>
              <a:t>r</a:t>
            </a:r>
            <a:r>
              <a:rPr sz="6000" spc="0" baseline="1365" dirty="0">
                <a:latin typeface="Calibri"/>
                <a:cs typeface="Calibri"/>
              </a:rPr>
              <a:t>.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49292" y="4274883"/>
            <a:ext cx="951127" cy="5336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6000" spc="0" baseline="3413" dirty="0">
                <a:latin typeface="Calibri"/>
                <a:cs typeface="Calibri"/>
              </a:rPr>
              <a:t>usul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897880" y="4274883"/>
            <a:ext cx="572677" cy="5336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6000" spc="-44" baseline="3413" dirty="0">
                <a:latin typeface="Calibri"/>
                <a:cs typeface="Calibri"/>
              </a:rPr>
              <a:t>ve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504936" y="6463538"/>
            <a:ext cx="125501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sz="1800" spc="0" baseline="2275" dirty="0">
                <a:solidFill>
                  <a:srgbClr val="888888"/>
                </a:solidFill>
                <a:latin typeface="Calibri"/>
                <a:cs typeface="Calibri"/>
              </a:rPr>
              <a:t>3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600" y="914400"/>
            <a:ext cx="7391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1353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371600" y="464457"/>
            <a:ext cx="4125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/>
              <a:t>Fayans Atölyesi’nde Risk Değerlendirmesi</a:t>
            </a:r>
            <a:endParaRPr lang="tr-TR" dirty="0"/>
          </a:p>
        </p:txBody>
      </p:sp>
      <p:pic>
        <p:nvPicPr>
          <p:cNvPr id="3" name="Image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833789"/>
            <a:ext cx="7924800" cy="579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7887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85800" y="381000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/>
              <a:t>2. Adımda Risklerin 5X5 matrise göre derecelendirmesi yapıldı.</a:t>
            </a:r>
            <a:endParaRPr lang="tr-TR" dirty="0"/>
          </a:p>
        </p:txBody>
      </p:sp>
      <p:pic>
        <p:nvPicPr>
          <p:cNvPr id="3" name="Image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764846"/>
            <a:ext cx="8686800" cy="54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82731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04800"/>
            <a:ext cx="83820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4127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228600"/>
            <a:ext cx="8305799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01951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914400" y="457200"/>
            <a:ext cx="746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/>
              <a:t>PVC Atölyesi’nde Risk Değerlendirmesi</a:t>
            </a:r>
            <a:endParaRPr lang="tr-TR" sz="2800" dirty="0"/>
          </a:p>
        </p:txBody>
      </p:sp>
      <p:pic>
        <p:nvPicPr>
          <p:cNvPr id="3" name="Image 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1156606"/>
            <a:ext cx="8229600" cy="547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60847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457200"/>
            <a:ext cx="8305799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3439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04800"/>
            <a:ext cx="7620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2544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524000" y="457200"/>
            <a:ext cx="6248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/>
              <a:t>Tesisat Atölyesi’nde Risk Değerlendirmesi</a:t>
            </a:r>
            <a:endParaRPr lang="tr-TR" sz="2400" dirty="0"/>
          </a:p>
        </p:txBody>
      </p:sp>
      <p:pic>
        <p:nvPicPr>
          <p:cNvPr id="3" name="Image 2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066800"/>
            <a:ext cx="7924799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4014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381000"/>
            <a:ext cx="8229599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09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bject 35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42875" y="1497076"/>
            <a:ext cx="8677275" cy="4595749"/>
          </a:xfrm>
          <a:custGeom>
            <a:avLst/>
            <a:gdLst/>
            <a:ahLst/>
            <a:cxnLst/>
            <a:rect l="l" t="t" r="r" b="b"/>
            <a:pathLst>
              <a:path w="8677275" h="4595749">
                <a:moveTo>
                  <a:pt x="0" y="765937"/>
                </a:moveTo>
                <a:lnTo>
                  <a:pt x="0" y="3829812"/>
                </a:lnTo>
                <a:lnTo>
                  <a:pt x="2539" y="3892628"/>
                </a:lnTo>
                <a:lnTo>
                  <a:pt x="10025" y="3954046"/>
                </a:lnTo>
                <a:lnTo>
                  <a:pt x="22261" y="4013870"/>
                </a:lnTo>
                <a:lnTo>
                  <a:pt x="39049" y="4071901"/>
                </a:lnTo>
                <a:lnTo>
                  <a:pt x="60194" y="4127942"/>
                </a:lnTo>
                <a:lnTo>
                  <a:pt x="85496" y="4181796"/>
                </a:lnTo>
                <a:lnTo>
                  <a:pt x="114761" y="4233267"/>
                </a:lnTo>
                <a:lnTo>
                  <a:pt x="147789" y="4282157"/>
                </a:lnTo>
                <a:lnTo>
                  <a:pt x="184384" y="4328268"/>
                </a:lnTo>
                <a:lnTo>
                  <a:pt x="224350" y="4371405"/>
                </a:lnTo>
                <a:lnTo>
                  <a:pt x="267488" y="4411368"/>
                </a:lnTo>
                <a:lnTo>
                  <a:pt x="313602" y="4447962"/>
                </a:lnTo>
                <a:lnTo>
                  <a:pt x="362495" y="4480990"/>
                </a:lnTo>
                <a:lnTo>
                  <a:pt x="413969" y="4510253"/>
                </a:lnTo>
                <a:lnTo>
                  <a:pt x="467828" y="4535555"/>
                </a:lnTo>
                <a:lnTo>
                  <a:pt x="523873" y="4556699"/>
                </a:lnTo>
                <a:lnTo>
                  <a:pt x="581910" y="4573487"/>
                </a:lnTo>
                <a:lnTo>
                  <a:pt x="641739" y="4585723"/>
                </a:lnTo>
                <a:lnTo>
                  <a:pt x="703164" y="4593209"/>
                </a:lnTo>
                <a:lnTo>
                  <a:pt x="765987" y="4595749"/>
                </a:lnTo>
                <a:lnTo>
                  <a:pt x="7911338" y="4595749"/>
                </a:lnTo>
                <a:lnTo>
                  <a:pt x="7974159" y="4593209"/>
                </a:lnTo>
                <a:lnTo>
                  <a:pt x="8035582" y="4585723"/>
                </a:lnTo>
                <a:lnTo>
                  <a:pt x="8095408" y="4573487"/>
                </a:lnTo>
                <a:lnTo>
                  <a:pt x="8153441" y="4556699"/>
                </a:lnTo>
                <a:lnTo>
                  <a:pt x="8209484" y="4535555"/>
                </a:lnTo>
                <a:lnTo>
                  <a:pt x="8263339" y="4510253"/>
                </a:lnTo>
                <a:lnTo>
                  <a:pt x="8314810" y="4480990"/>
                </a:lnTo>
                <a:lnTo>
                  <a:pt x="8363699" y="4447962"/>
                </a:lnTo>
                <a:lnTo>
                  <a:pt x="8409810" y="4411368"/>
                </a:lnTo>
                <a:lnTo>
                  <a:pt x="8452945" y="4371405"/>
                </a:lnTo>
                <a:lnTo>
                  <a:pt x="8492907" y="4328268"/>
                </a:lnTo>
                <a:lnTo>
                  <a:pt x="8529499" y="4282157"/>
                </a:lnTo>
                <a:lnTo>
                  <a:pt x="8562525" y="4233267"/>
                </a:lnTo>
                <a:lnTo>
                  <a:pt x="8591786" y="4181796"/>
                </a:lnTo>
                <a:lnTo>
                  <a:pt x="8617086" y="4127942"/>
                </a:lnTo>
                <a:lnTo>
                  <a:pt x="8638229" y="4071901"/>
                </a:lnTo>
                <a:lnTo>
                  <a:pt x="8655016" y="4013870"/>
                </a:lnTo>
                <a:lnTo>
                  <a:pt x="8667250" y="3954046"/>
                </a:lnTo>
                <a:lnTo>
                  <a:pt x="8674736" y="3892628"/>
                </a:lnTo>
                <a:lnTo>
                  <a:pt x="8677275" y="3829812"/>
                </a:lnTo>
                <a:lnTo>
                  <a:pt x="8677275" y="765937"/>
                </a:lnTo>
                <a:lnTo>
                  <a:pt x="8674736" y="703115"/>
                </a:lnTo>
                <a:lnTo>
                  <a:pt x="8667250" y="641692"/>
                </a:lnTo>
                <a:lnTo>
                  <a:pt x="8655016" y="581866"/>
                </a:lnTo>
                <a:lnTo>
                  <a:pt x="8638229" y="523833"/>
                </a:lnTo>
                <a:lnTo>
                  <a:pt x="8617086" y="467790"/>
                </a:lnTo>
                <a:lnTo>
                  <a:pt x="8591786" y="413935"/>
                </a:lnTo>
                <a:lnTo>
                  <a:pt x="8562525" y="362464"/>
                </a:lnTo>
                <a:lnTo>
                  <a:pt x="8529499" y="313575"/>
                </a:lnTo>
                <a:lnTo>
                  <a:pt x="8492907" y="267464"/>
                </a:lnTo>
                <a:lnTo>
                  <a:pt x="8452945" y="224329"/>
                </a:lnTo>
                <a:lnTo>
                  <a:pt x="8409810" y="184367"/>
                </a:lnTo>
                <a:lnTo>
                  <a:pt x="8363699" y="147775"/>
                </a:lnTo>
                <a:lnTo>
                  <a:pt x="8314810" y="114749"/>
                </a:lnTo>
                <a:lnTo>
                  <a:pt x="8263339" y="85488"/>
                </a:lnTo>
                <a:lnTo>
                  <a:pt x="8209484" y="60188"/>
                </a:lnTo>
                <a:lnTo>
                  <a:pt x="8153441" y="39045"/>
                </a:lnTo>
                <a:lnTo>
                  <a:pt x="8095408" y="22258"/>
                </a:lnTo>
                <a:lnTo>
                  <a:pt x="8035582" y="10024"/>
                </a:lnTo>
                <a:lnTo>
                  <a:pt x="7974159" y="2538"/>
                </a:lnTo>
                <a:lnTo>
                  <a:pt x="7911338" y="0"/>
                </a:lnTo>
                <a:lnTo>
                  <a:pt x="765987" y="0"/>
                </a:lnTo>
                <a:lnTo>
                  <a:pt x="703164" y="2538"/>
                </a:lnTo>
                <a:lnTo>
                  <a:pt x="641739" y="10024"/>
                </a:lnTo>
                <a:lnTo>
                  <a:pt x="581910" y="22258"/>
                </a:lnTo>
                <a:lnTo>
                  <a:pt x="523873" y="39045"/>
                </a:lnTo>
                <a:lnTo>
                  <a:pt x="467828" y="60188"/>
                </a:lnTo>
                <a:lnTo>
                  <a:pt x="413969" y="85488"/>
                </a:lnTo>
                <a:lnTo>
                  <a:pt x="362495" y="114749"/>
                </a:lnTo>
                <a:lnTo>
                  <a:pt x="313602" y="147775"/>
                </a:lnTo>
                <a:lnTo>
                  <a:pt x="267488" y="184367"/>
                </a:lnTo>
                <a:lnTo>
                  <a:pt x="224350" y="224329"/>
                </a:lnTo>
                <a:lnTo>
                  <a:pt x="184384" y="267464"/>
                </a:lnTo>
                <a:lnTo>
                  <a:pt x="147789" y="313575"/>
                </a:lnTo>
                <a:lnTo>
                  <a:pt x="114761" y="362464"/>
                </a:lnTo>
                <a:lnTo>
                  <a:pt x="85496" y="413935"/>
                </a:lnTo>
                <a:lnTo>
                  <a:pt x="60194" y="467790"/>
                </a:lnTo>
                <a:lnTo>
                  <a:pt x="39049" y="523833"/>
                </a:lnTo>
                <a:lnTo>
                  <a:pt x="22261" y="581866"/>
                </a:lnTo>
                <a:lnTo>
                  <a:pt x="10025" y="641692"/>
                </a:lnTo>
                <a:lnTo>
                  <a:pt x="2539" y="703115"/>
                </a:lnTo>
                <a:lnTo>
                  <a:pt x="0" y="7659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42875" y="1497076"/>
            <a:ext cx="8677275" cy="4595749"/>
          </a:xfrm>
          <a:custGeom>
            <a:avLst/>
            <a:gdLst/>
            <a:ahLst/>
            <a:cxnLst/>
            <a:rect l="l" t="t" r="r" b="b"/>
            <a:pathLst>
              <a:path w="8677275" h="4595749">
                <a:moveTo>
                  <a:pt x="0" y="765937"/>
                </a:moveTo>
                <a:lnTo>
                  <a:pt x="2539" y="703115"/>
                </a:lnTo>
                <a:lnTo>
                  <a:pt x="10025" y="641692"/>
                </a:lnTo>
                <a:lnTo>
                  <a:pt x="22261" y="581866"/>
                </a:lnTo>
                <a:lnTo>
                  <a:pt x="39049" y="523833"/>
                </a:lnTo>
                <a:lnTo>
                  <a:pt x="60194" y="467790"/>
                </a:lnTo>
                <a:lnTo>
                  <a:pt x="85496" y="413935"/>
                </a:lnTo>
                <a:lnTo>
                  <a:pt x="114761" y="362464"/>
                </a:lnTo>
                <a:lnTo>
                  <a:pt x="147789" y="313575"/>
                </a:lnTo>
                <a:lnTo>
                  <a:pt x="184384" y="267464"/>
                </a:lnTo>
                <a:lnTo>
                  <a:pt x="224350" y="224329"/>
                </a:lnTo>
                <a:lnTo>
                  <a:pt x="267488" y="184367"/>
                </a:lnTo>
                <a:lnTo>
                  <a:pt x="313602" y="147775"/>
                </a:lnTo>
                <a:lnTo>
                  <a:pt x="362495" y="114749"/>
                </a:lnTo>
                <a:lnTo>
                  <a:pt x="413969" y="85488"/>
                </a:lnTo>
                <a:lnTo>
                  <a:pt x="467828" y="60188"/>
                </a:lnTo>
                <a:lnTo>
                  <a:pt x="523873" y="39045"/>
                </a:lnTo>
                <a:lnTo>
                  <a:pt x="581910" y="22258"/>
                </a:lnTo>
                <a:lnTo>
                  <a:pt x="641739" y="10024"/>
                </a:lnTo>
                <a:lnTo>
                  <a:pt x="703164" y="2538"/>
                </a:lnTo>
                <a:lnTo>
                  <a:pt x="765987" y="0"/>
                </a:lnTo>
                <a:lnTo>
                  <a:pt x="7911338" y="0"/>
                </a:lnTo>
                <a:lnTo>
                  <a:pt x="7974159" y="2538"/>
                </a:lnTo>
                <a:lnTo>
                  <a:pt x="8035582" y="10024"/>
                </a:lnTo>
                <a:lnTo>
                  <a:pt x="8095408" y="22258"/>
                </a:lnTo>
                <a:lnTo>
                  <a:pt x="8153441" y="39045"/>
                </a:lnTo>
                <a:lnTo>
                  <a:pt x="8209484" y="60188"/>
                </a:lnTo>
                <a:lnTo>
                  <a:pt x="8263339" y="85488"/>
                </a:lnTo>
                <a:lnTo>
                  <a:pt x="8314810" y="114749"/>
                </a:lnTo>
                <a:lnTo>
                  <a:pt x="8363699" y="147775"/>
                </a:lnTo>
                <a:lnTo>
                  <a:pt x="8409810" y="184367"/>
                </a:lnTo>
                <a:lnTo>
                  <a:pt x="8452945" y="224329"/>
                </a:lnTo>
                <a:lnTo>
                  <a:pt x="8492907" y="267464"/>
                </a:lnTo>
                <a:lnTo>
                  <a:pt x="8529499" y="313575"/>
                </a:lnTo>
                <a:lnTo>
                  <a:pt x="8562525" y="362464"/>
                </a:lnTo>
                <a:lnTo>
                  <a:pt x="8591786" y="413935"/>
                </a:lnTo>
                <a:lnTo>
                  <a:pt x="8617086" y="467790"/>
                </a:lnTo>
                <a:lnTo>
                  <a:pt x="8638229" y="523833"/>
                </a:lnTo>
                <a:lnTo>
                  <a:pt x="8655016" y="581866"/>
                </a:lnTo>
                <a:lnTo>
                  <a:pt x="8667250" y="641692"/>
                </a:lnTo>
                <a:lnTo>
                  <a:pt x="8674736" y="703115"/>
                </a:lnTo>
                <a:lnTo>
                  <a:pt x="8677275" y="765937"/>
                </a:lnTo>
                <a:lnTo>
                  <a:pt x="8677275" y="3829812"/>
                </a:lnTo>
                <a:lnTo>
                  <a:pt x="8674736" y="3892628"/>
                </a:lnTo>
                <a:lnTo>
                  <a:pt x="8667250" y="3954046"/>
                </a:lnTo>
                <a:lnTo>
                  <a:pt x="8655016" y="4013870"/>
                </a:lnTo>
                <a:lnTo>
                  <a:pt x="8638229" y="4071901"/>
                </a:lnTo>
                <a:lnTo>
                  <a:pt x="8617086" y="4127942"/>
                </a:lnTo>
                <a:lnTo>
                  <a:pt x="8591786" y="4181796"/>
                </a:lnTo>
                <a:lnTo>
                  <a:pt x="8562525" y="4233267"/>
                </a:lnTo>
                <a:lnTo>
                  <a:pt x="8529499" y="4282157"/>
                </a:lnTo>
                <a:lnTo>
                  <a:pt x="8492907" y="4328268"/>
                </a:lnTo>
                <a:lnTo>
                  <a:pt x="8452945" y="4371405"/>
                </a:lnTo>
                <a:lnTo>
                  <a:pt x="8409810" y="4411368"/>
                </a:lnTo>
                <a:lnTo>
                  <a:pt x="8363699" y="4447962"/>
                </a:lnTo>
                <a:lnTo>
                  <a:pt x="8314810" y="4480990"/>
                </a:lnTo>
                <a:lnTo>
                  <a:pt x="8263339" y="4510253"/>
                </a:lnTo>
                <a:lnTo>
                  <a:pt x="8209484" y="4535555"/>
                </a:lnTo>
                <a:lnTo>
                  <a:pt x="8153441" y="4556699"/>
                </a:lnTo>
                <a:lnTo>
                  <a:pt x="8095408" y="4573487"/>
                </a:lnTo>
                <a:lnTo>
                  <a:pt x="8035582" y="4585723"/>
                </a:lnTo>
                <a:lnTo>
                  <a:pt x="7974159" y="4593209"/>
                </a:lnTo>
                <a:lnTo>
                  <a:pt x="7911338" y="4595749"/>
                </a:lnTo>
                <a:lnTo>
                  <a:pt x="765987" y="4595749"/>
                </a:lnTo>
                <a:lnTo>
                  <a:pt x="703164" y="4593209"/>
                </a:lnTo>
                <a:lnTo>
                  <a:pt x="641739" y="4585723"/>
                </a:lnTo>
                <a:lnTo>
                  <a:pt x="581910" y="4573487"/>
                </a:lnTo>
                <a:lnTo>
                  <a:pt x="523873" y="4556699"/>
                </a:lnTo>
                <a:lnTo>
                  <a:pt x="467828" y="4535555"/>
                </a:lnTo>
                <a:lnTo>
                  <a:pt x="413969" y="4510253"/>
                </a:lnTo>
                <a:lnTo>
                  <a:pt x="362495" y="4480990"/>
                </a:lnTo>
                <a:lnTo>
                  <a:pt x="313602" y="4447962"/>
                </a:lnTo>
                <a:lnTo>
                  <a:pt x="267488" y="4411368"/>
                </a:lnTo>
                <a:lnTo>
                  <a:pt x="224350" y="4371405"/>
                </a:lnTo>
                <a:lnTo>
                  <a:pt x="184384" y="4328268"/>
                </a:lnTo>
                <a:lnTo>
                  <a:pt x="147789" y="4282157"/>
                </a:lnTo>
                <a:lnTo>
                  <a:pt x="114761" y="4233267"/>
                </a:lnTo>
                <a:lnTo>
                  <a:pt x="85496" y="4181796"/>
                </a:lnTo>
                <a:lnTo>
                  <a:pt x="60194" y="4127942"/>
                </a:lnTo>
                <a:lnTo>
                  <a:pt x="39049" y="4071901"/>
                </a:lnTo>
                <a:lnTo>
                  <a:pt x="22261" y="4013870"/>
                </a:lnTo>
                <a:lnTo>
                  <a:pt x="10025" y="3954046"/>
                </a:lnTo>
                <a:lnTo>
                  <a:pt x="2539" y="3892628"/>
                </a:lnTo>
                <a:lnTo>
                  <a:pt x="0" y="3829812"/>
                </a:lnTo>
                <a:lnTo>
                  <a:pt x="0" y="765937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2541524" y="312585"/>
            <a:ext cx="504222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Risk Değerl</a:t>
            </a:r>
            <a:r>
              <a:rPr sz="28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ndirme</a:t>
            </a:r>
            <a:r>
              <a:rPr sz="2800" b="1" spc="-1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Yönetmeliği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784600" y="1832737"/>
            <a:ext cx="1457068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b="1" spc="-39" baseline="3309" dirty="0">
                <a:latin typeface="Calibri"/>
                <a:cs typeface="Calibri"/>
              </a:rPr>
              <a:t>K</a:t>
            </a:r>
            <a:r>
              <a:rPr sz="4950" b="1" spc="0" baseline="3309" dirty="0">
                <a:latin typeface="Calibri"/>
                <a:cs typeface="Calibri"/>
              </a:rPr>
              <a:t>a</a:t>
            </a:r>
            <a:r>
              <a:rPr sz="4950" b="1" spc="-14" baseline="3309" dirty="0">
                <a:latin typeface="Calibri"/>
                <a:cs typeface="Calibri"/>
              </a:rPr>
              <a:t>p</a:t>
            </a:r>
            <a:r>
              <a:rPr sz="4950" b="1" spc="0" baseline="3309" dirty="0">
                <a:latin typeface="Calibri"/>
                <a:cs typeface="Calibri"/>
              </a:rPr>
              <a:t>sam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6023" y="2335657"/>
            <a:ext cx="1441335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b="1" spc="0" baseline="3309" dirty="0">
                <a:latin typeface="Calibri"/>
                <a:cs typeface="Calibri"/>
              </a:rPr>
              <a:t>MADDE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056892" y="2335657"/>
            <a:ext cx="300679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b="1" spc="0" baseline="3309" dirty="0">
                <a:latin typeface="Calibri"/>
                <a:cs typeface="Calibri"/>
              </a:rPr>
              <a:t>2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528824" y="2335657"/>
            <a:ext cx="296976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b="1" spc="0" baseline="3309" dirty="0">
                <a:latin typeface="Calibri"/>
                <a:cs typeface="Calibri"/>
              </a:rPr>
              <a:t>–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995168" y="2335657"/>
            <a:ext cx="555197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(1)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720591" y="2335657"/>
            <a:ext cx="537642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4" baseline="3309" dirty="0">
                <a:latin typeface="Calibri"/>
                <a:cs typeface="Calibri"/>
              </a:rPr>
              <a:t>Bu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428490" y="2335657"/>
            <a:ext cx="2081085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-244" baseline="3309" dirty="0">
                <a:latin typeface="Calibri"/>
                <a:cs typeface="Calibri"/>
              </a:rPr>
              <a:t>Y</a:t>
            </a:r>
            <a:r>
              <a:rPr sz="4950" spc="0" baseline="3309" dirty="0">
                <a:latin typeface="Calibri"/>
                <a:cs typeface="Calibri"/>
              </a:rPr>
              <a:t>ön</a:t>
            </a:r>
            <a:r>
              <a:rPr sz="4950" spc="-14" baseline="3309" dirty="0">
                <a:latin typeface="Calibri"/>
                <a:cs typeface="Calibri"/>
              </a:rPr>
              <a:t>e</a:t>
            </a:r>
            <a:r>
              <a:rPr sz="4950" spc="0" baseline="3309" dirty="0">
                <a:latin typeface="Calibri"/>
                <a:cs typeface="Calibri"/>
              </a:rPr>
              <a:t>tmelik,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678930" y="2335657"/>
            <a:ext cx="1902739" cy="9474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408">
              <a:lnSpc>
                <a:spcPts val="3460"/>
              </a:lnSpc>
              <a:spcBef>
                <a:spcPts val="173"/>
              </a:spcBef>
            </a:pPr>
            <a:r>
              <a:rPr sz="4950" spc="4" baseline="3309" dirty="0">
                <a:latin typeface="Calibri"/>
                <a:cs typeface="Calibri"/>
              </a:rPr>
              <a:t>2</a:t>
            </a:r>
            <a:r>
              <a:rPr sz="4950" spc="9" baseline="3309" dirty="0">
                <a:latin typeface="Calibri"/>
                <a:cs typeface="Calibri"/>
              </a:rPr>
              <a:t>0</a:t>
            </a:r>
            <a:r>
              <a:rPr sz="4950" spc="-4" baseline="3309" dirty="0">
                <a:latin typeface="Calibri"/>
                <a:cs typeface="Calibri"/>
              </a:rPr>
              <a:t>/</a:t>
            </a:r>
            <a:r>
              <a:rPr sz="4950" spc="0" baseline="3309" dirty="0">
                <a:latin typeface="Calibri"/>
                <a:cs typeface="Calibri"/>
              </a:rPr>
              <a:t>6</a:t>
            </a:r>
            <a:r>
              <a:rPr sz="4950" spc="-4" baseline="3309" dirty="0">
                <a:latin typeface="Calibri"/>
                <a:cs typeface="Calibri"/>
              </a:rPr>
              <a:t>/</a:t>
            </a:r>
            <a:r>
              <a:rPr sz="4950" spc="0" baseline="3309" dirty="0">
                <a:latin typeface="Calibri"/>
                <a:cs typeface="Calibri"/>
              </a:rPr>
              <a:t>2012</a:t>
            </a:r>
            <a:endParaRPr sz="3300">
              <a:latin typeface="Calibri"/>
              <a:cs typeface="Calibri"/>
            </a:endParaRPr>
          </a:p>
          <a:p>
            <a:pPr marL="241300">
              <a:lnSpc>
                <a:spcPts val="3960"/>
              </a:lnSpc>
              <a:spcBef>
                <a:spcPts val="25"/>
              </a:spcBef>
            </a:pPr>
            <a:r>
              <a:rPr sz="4950" spc="0" baseline="1654" dirty="0">
                <a:latin typeface="Calibri"/>
                <a:cs typeface="Calibri"/>
              </a:rPr>
              <a:t>Gü</a:t>
            </a:r>
            <a:r>
              <a:rPr sz="4950" spc="-25" baseline="1654" dirty="0">
                <a:latin typeface="Calibri"/>
                <a:cs typeface="Calibri"/>
              </a:rPr>
              <a:t>v</a:t>
            </a:r>
            <a:r>
              <a:rPr sz="4950" spc="0" baseline="1654" dirty="0">
                <a:latin typeface="Calibri"/>
                <a:cs typeface="Calibri"/>
              </a:rPr>
              <a:t>enliği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46023" y="2838577"/>
            <a:ext cx="1078809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-44" baseline="3309" dirty="0">
                <a:latin typeface="Calibri"/>
                <a:cs typeface="Calibri"/>
              </a:rPr>
              <a:t>t</a:t>
            </a:r>
            <a:r>
              <a:rPr sz="4950" spc="0" baseline="3309" dirty="0">
                <a:latin typeface="Calibri"/>
                <a:cs typeface="Calibri"/>
              </a:rPr>
              <a:t>arihli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673606" y="2838577"/>
            <a:ext cx="477548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-34" baseline="3309" dirty="0">
                <a:latin typeface="Calibri"/>
                <a:cs typeface="Calibri"/>
              </a:rPr>
              <a:t>ve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302256" y="2838577"/>
            <a:ext cx="937924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6331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388360" y="2838577"/>
            <a:ext cx="923950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s</a:t>
            </a:r>
            <a:r>
              <a:rPr sz="4950" spc="-64" baseline="3309" dirty="0">
                <a:latin typeface="Calibri"/>
                <a:cs typeface="Calibri"/>
              </a:rPr>
              <a:t>a</a:t>
            </a:r>
            <a:r>
              <a:rPr sz="4950" spc="0" baseline="3309" dirty="0">
                <a:latin typeface="Calibri"/>
                <a:cs typeface="Calibri"/>
              </a:rPr>
              <a:t>yılı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60494" y="2838577"/>
            <a:ext cx="358355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İş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966462" y="2838577"/>
            <a:ext cx="1163675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Sağl</a:t>
            </a:r>
            <a:r>
              <a:rPr sz="4950" spc="-14" baseline="3309" dirty="0">
                <a:latin typeface="Calibri"/>
                <a:cs typeface="Calibri"/>
              </a:rPr>
              <a:t>ı</a:t>
            </a:r>
            <a:r>
              <a:rPr sz="4950" spc="0" baseline="3309" dirty="0">
                <a:latin typeface="Calibri"/>
                <a:cs typeface="Calibri"/>
              </a:rPr>
              <a:t>ğı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278880" y="2838577"/>
            <a:ext cx="477548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-34" baseline="3309" dirty="0">
                <a:latin typeface="Calibri"/>
                <a:cs typeface="Calibri"/>
              </a:rPr>
              <a:t>ve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46023" y="3341497"/>
            <a:ext cx="6826257" cy="9474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-50" baseline="3309" dirty="0">
                <a:latin typeface="Calibri"/>
                <a:cs typeface="Calibri"/>
              </a:rPr>
              <a:t>K</a:t>
            </a:r>
            <a:r>
              <a:rPr sz="4950" spc="0" baseline="3309" dirty="0">
                <a:latin typeface="Calibri"/>
                <a:cs typeface="Calibri"/>
              </a:rPr>
              <a:t>anunu </a:t>
            </a:r>
            <a:r>
              <a:rPr sz="4950" spc="-54" baseline="3309" dirty="0">
                <a:latin typeface="Calibri"/>
                <a:cs typeface="Calibri"/>
              </a:rPr>
              <a:t>k</a:t>
            </a:r>
            <a:r>
              <a:rPr sz="4950" spc="0" baseline="3309" dirty="0">
                <a:latin typeface="Calibri"/>
                <a:cs typeface="Calibri"/>
              </a:rPr>
              <a:t>a</a:t>
            </a:r>
            <a:r>
              <a:rPr sz="4950" spc="-19" baseline="3309" dirty="0">
                <a:latin typeface="Calibri"/>
                <a:cs typeface="Calibri"/>
              </a:rPr>
              <a:t>p</a:t>
            </a:r>
            <a:r>
              <a:rPr sz="4950" spc="0" baseline="3309" dirty="0">
                <a:latin typeface="Calibri"/>
                <a:cs typeface="Calibri"/>
              </a:rPr>
              <a:t>samındaki</a:t>
            </a:r>
            <a:r>
              <a:rPr sz="4950" spc="9" baseline="3309" dirty="0">
                <a:latin typeface="Calibri"/>
                <a:cs typeface="Calibri"/>
              </a:rPr>
              <a:t> </a:t>
            </a:r>
            <a:r>
              <a:rPr sz="4950" spc="0" baseline="3309" dirty="0">
                <a:latin typeface="Calibri"/>
                <a:cs typeface="Calibri"/>
              </a:rPr>
              <a:t>i</a:t>
            </a:r>
            <a:r>
              <a:rPr sz="4950" spc="-64" baseline="3309" dirty="0">
                <a:latin typeface="Calibri"/>
                <a:cs typeface="Calibri"/>
              </a:rPr>
              <a:t>ş</a:t>
            </a:r>
            <a:r>
              <a:rPr sz="4950" spc="-44" baseline="3309" dirty="0">
                <a:latin typeface="Calibri"/>
                <a:cs typeface="Calibri"/>
              </a:rPr>
              <a:t>y</a:t>
            </a:r>
            <a:r>
              <a:rPr sz="4950" spc="0" baseline="3309" dirty="0">
                <a:latin typeface="Calibri"/>
                <a:cs typeface="Calibri"/>
              </a:rPr>
              <a:t>erlerini </a:t>
            </a:r>
            <a:r>
              <a:rPr sz="4950" spc="-54" baseline="3309" dirty="0">
                <a:latin typeface="Calibri"/>
                <a:cs typeface="Calibri"/>
              </a:rPr>
              <a:t>k</a:t>
            </a:r>
            <a:r>
              <a:rPr sz="4950" spc="0" baseline="3309" dirty="0">
                <a:latin typeface="Calibri"/>
                <a:cs typeface="Calibri"/>
              </a:rPr>
              <a:t>a</a:t>
            </a:r>
            <a:r>
              <a:rPr sz="4950" spc="-19" baseline="3309" dirty="0">
                <a:latin typeface="Calibri"/>
                <a:cs typeface="Calibri"/>
              </a:rPr>
              <a:t>p</a:t>
            </a:r>
            <a:r>
              <a:rPr sz="4950" spc="0" baseline="3309" dirty="0">
                <a:latin typeface="Calibri"/>
                <a:cs typeface="Calibri"/>
              </a:rPr>
              <a:t>sa</a:t>
            </a:r>
            <a:r>
              <a:rPr sz="4950" spc="-329" baseline="3309" dirty="0">
                <a:latin typeface="Calibri"/>
                <a:cs typeface="Calibri"/>
              </a:rPr>
              <a:t>r</a:t>
            </a:r>
            <a:r>
              <a:rPr sz="4950" spc="0" baseline="3309" dirty="0">
                <a:latin typeface="Calibri"/>
                <a:cs typeface="Calibri"/>
              </a:rPr>
              <a:t>.</a:t>
            </a:r>
            <a:endParaRPr sz="3300">
              <a:latin typeface="Calibri"/>
              <a:cs typeface="Calibri"/>
            </a:endParaRPr>
          </a:p>
          <a:p>
            <a:pPr marL="3287267" marR="62865">
              <a:lnSpc>
                <a:spcPts val="3960"/>
              </a:lnSpc>
              <a:spcBef>
                <a:spcPts val="25"/>
              </a:spcBef>
            </a:pPr>
            <a:r>
              <a:rPr sz="4950" b="1" spc="0" baseline="1654" dirty="0">
                <a:latin typeface="Calibri"/>
                <a:cs typeface="Calibri"/>
              </a:rPr>
              <a:t>D</a:t>
            </a:r>
            <a:r>
              <a:rPr sz="4950" b="1" spc="-54" baseline="1654" dirty="0">
                <a:latin typeface="Calibri"/>
                <a:cs typeface="Calibri"/>
              </a:rPr>
              <a:t>a</a:t>
            </a:r>
            <a:r>
              <a:rPr sz="4950" b="1" spc="-44" baseline="1654" dirty="0">
                <a:latin typeface="Calibri"/>
                <a:cs typeface="Calibri"/>
              </a:rPr>
              <a:t>y</a:t>
            </a:r>
            <a:r>
              <a:rPr sz="4950" b="1" spc="0" baseline="1654" dirty="0">
                <a:latin typeface="Calibri"/>
                <a:cs typeface="Calibri"/>
              </a:rPr>
              <a:t>an</a:t>
            </a:r>
            <a:r>
              <a:rPr sz="4950" b="1" spc="-4" baseline="1654" dirty="0">
                <a:latin typeface="Calibri"/>
                <a:cs typeface="Calibri"/>
              </a:rPr>
              <a:t>a</a:t>
            </a:r>
            <a:r>
              <a:rPr sz="4950" b="1" spc="0" baseline="1654" dirty="0">
                <a:latin typeface="Calibri"/>
                <a:cs typeface="Calibri"/>
              </a:rPr>
              <a:t>k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46023" y="4347591"/>
            <a:ext cx="1441335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b="1" spc="0" baseline="3309" dirty="0">
                <a:latin typeface="Calibri"/>
                <a:cs typeface="Calibri"/>
              </a:rPr>
              <a:t>MADDE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001266" y="4347591"/>
            <a:ext cx="713028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b="1" spc="0" baseline="3309" dirty="0">
                <a:latin typeface="Calibri"/>
                <a:cs typeface="Calibri"/>
              </a:rPr>
              <a:t>3 </a:t>
            </a:r>
            <a:r>
              <a:rPr sz="4950" b="1" spc="109" baseline="3309" dirty="0">
                <a:latin typeface="Calibri"/>
                <a:cs typeface="Calibri"/>
              </a:rPr>
              <a:t> </a:t>
            </a:r>
            <a:r>
              <a:rPr sz="4950" b="1" spc="0" baseline="3309" dirty="0">
                <a:latin typeface="Calibri"/>
                <a:cs typeface="Calibri"/>
              </a:rPr>
              <a:t>–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29052" y="4347591"/>
            <a:ext cx="554435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(</a:t>
            </a:r>
            <a:r>
              <a:rPr sz="4950" spc="-4" baseline="3309" dirty="0">
                <a:latin typeface="Calibri"/>
                <a:cs typeface="Calibri"/>
              </a:rPr>
              <a:t>1</a:t>
            </a:r>
            <a:r>
              <a:rPr sz="4950" spc="0" baseline="3309" dirty="0">
                <a:latin typeface="Calibri"/>
                <a:cs typeface="Calibri"/>
              </a:rPr>
              <a:t>)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98088" y="4347591"/>
            <a:ext cx="537642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4" baseline="3309" dirty="0">
                <a:latin typeface="Calibri"/>
                <a:cs typeface="Calibri"/>
              </a:rPr>
              <a:t>Bu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50360" y="4347591"/>
            <a:ext cx="2081085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-244" baseline="3309" dirty="0">
                <a:latin typeface="Calibri"/>
                <a:cs typeface="Calibri"/>
              </a:rPr>
              <a:t>Y</a:t>
            </a:r>
            <a:r>
              <a:rPr sz="4950" spc="0" baseline="3309" dirty="0">
                <a:latin typeface="Calibri"/>
                <a:cs typeface="Calibri"/>
              </a:rPr>
              <a:t>öne</a:t>
            </a:r>
            <a:r>
              <a:rPr sz="4950" spc="-14" baseline="3309" dirty="0">
                <a:latin typeface="Calibri"/>
                <a:cs typeface="Calibri"/>
              </a:rPr>
              <a:t>t</a:t>
            </a:r>
            <a:r>
              <a:rPr sz="4950" spc="0" baseline="3309" dirty="0">
                <a:latin typeface="Calibri"/>
                <a:cs typeface="Calibri"/>
              </a:rPr>
              <a:t>melik,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346698" y="4347591"/>
            <a:ext cx="1637792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İş </a:t>
            </a:r>
            <a:r>
              <a:rPr sz="4950" spc="104" baseline="3309" dirty="0">
                <a:latin typeface="Calibri"/>
                <a:cs typeface="Calibri"/>
              </a:rPr>
              <a:t> </a:t>
            </a:r>
            <a:r>
              <a:rPr sz="4950" spc="0" baseline="3309" dirty="0">
                <a:latin typeface="Calibri"/>
                <a:cs typeface="Calibri"/>
              </a:rPr>
              <a:t>Sağlığı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098535" y="4347591"/>
            <a:ext cx="477548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-34" baseline="3309" dirty="0">
                <a:latin typeface="Calibri"/>
                <a:cs typeface="Calibri"/>
              </a:rPr>
              <a:t>ve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6023" y="4850511"/>
            <a:ext cx="1674139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Gü</a:t>
            </a:r>
            <a:r>
              <a:rPr sz="4950" spc="-25" baseline="3309" dirty="0">
                <a:latin typeface="Calibri"/>
                <a:cs typeface="Calibri"/>
              </a:rPr>
              <a:t>v</a:t>
            </a:r>
            <a:r>
              <a:rPr sz="4950" spc="0" baseline="3309" dirty="0">
                <a:latin typeface="Calibri"/>
                <a:cs typeface="Calibri"/>
              </a:rPr>
              <a:t>enliği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95398" y="4850511"/>
            <a:ext cx="2042600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-50" baseline="3309" dirty="0">
                <a:latin typeface="Calibri"/>
                <a:cs typeface="Calibri"/>
              </a:rPr>
              <a:t>K</a:t>
            </a:r>
            <a:r>
              <a:rPr sz="4950" spc="0" baseline="3309" dirty="0">
                <a:latin typeface="Calibri"/>
                <a:cs typeface="Calibri"/>
              </a:rPr>
              <a:t>anun</a:t>
            </a:r>
            <a:r>
              <a:rPr sz="4950" spc="9" baseline="3309" dirty="0">
                <a:latin typeface="Calibri"/>
                <a:cs typeface="Calibri"/>
              </a:rPr>
              <a:t>u</a:t>
            </a:r>
            <a:r>
              <a:rPr sz="4950" spc="0" baseline="3309" dirty="0">
                <a:latin typeface="Calibri"/>
                <a:cs typeface="Calibri"/>
              </a:rPr>
              <a:t>nun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15358" y="4850511"/>
            <a:ext cx="513323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10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04206" y="4850511"/>
            <a:ext cx="927466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un</a:t>
            </a:r>
            <a:r>
              <a:rPr sz="4950" spc="9" baseline="3309" dirty="0">
                <a:latin typeface="Calibri"/>
                <a:cs typeface="Calibri"/>
              </a:rPr>
              <a:t>c</a:t>
            </a:r>
            <a:r>
              <a:rPr sz="4950" spc="0" baseline="3309" dirty="0">
                <a:latin typeface="Calibri"/>
                <a:cs typeface="Calibri"/>
              </a:rPr>
              <a:t>u</a:t>
            </a:r>
            <a:endParaRPr sz="33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07074" y="4850511"/>
            <a:ext cx="479072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-29" baseline="3309" dirty="0">
                <a:latin typeface="Calibri"/>
                <a:cs typeface="Calibri"/>
              </a:rPr>
              <a:t>ve</a:t>
            </a:r>
            <a:endParaRPr sz="33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64680" y="4850511"/>
            <a:ext cx="513323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30</a:t>
            </a:r>
            <a:endParaRPr sz="33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52766" y="4850511"/>
            <a:ext cx="926628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>
                <a:latin typeface="Calibri"/>
                <a:cs typeface="Calibri"/>
              </a:rPr>
              <a:t>un</a:t>
            </a:r>
            <a:r>
              <a:rPr sz="4950" spc="4" baseline="3309" dirty="0">
                <a:latin typeface="Calibri"/>
                <a:cs typeface="Calibri"/>
              </a:rPr>
              <a:t>c</a:t>
            </a:r>
            <a:r>
              <a:rPr sz="4950" spc="0" baseline="3309" dirty="0">
                <a:latin typeface="Calibri"/>
                <a:cs typeface="Calibri"/>
              </a:rPr>
              <a:t>u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6023" y="5353431"/>
            <a:ext cx="6759201" cy="444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60"/>
              </a:lnSpc>
              <a:spcBef>
                <a:spcPts val="173"/>
              </a:spcBef>
            </a:pPr>
            <a:r>
              <a:rPr sz="4950" spc="0" baseline="3309" dirty="0" err="1">
                <a:latin typeface="Calibri"/>
                <a:cs typeface="Calibri"/>
              </a:rPr>
              <a:t>maddelerine</a:t>
            </a:r>
            <a:r>
              <a:rPr sz="4950" spc="0" baseline="3309" dirty="0">
                <a:latin typeface="Calibri"/>
                <a:cs typeface="Calibri"/>
              </a:rPr>
              <a:t> </a:t>
            </a:r>
            <a:r>
              <a:rPr sz="4950" spc="0" baseline="3309" dirty="0" err="1" smtClean="0">
                <a:latin typeface="Calibri"/>
                <a:cs typeface="Calibri"/>
              </a:rPr>
              <a:t>d</a:t>
            </a:r>
            <a:r>
              <a:rPr sz="4950" spc="-64" baseline="3309" dirty="0" err="1" smtClean="0">
                <a:latin typeface="Calibri"/>
                <a:cs typeface="Calibri"/>
              </a:rPr>
              <a:t>a</a:t>
            </a:r>
            <a:r>
              <a:rPr sz="4950" spc="-50" baseline="3309" dirty="0" err="1" smtClean="0">
                <a:latin typeface="Calibri"/>
                <a:cs typeface="Calibri"/>
              </a:rPr>
              <a:t>y</a:t>
            </a:r>
            <a:r>
              <a:rPr sz="4950" spc="0" baseline="3309" dirty="0" err="1" smtClean="0">
                <a:latin typeface="Calibri"/>
                <a:cs typeface="Calibri"/>
              </a:rPr>
              <a:t>anıla</a:t>
            </a:r>
            <a:r>
              <a:rPr sz="4950" spc="-75" baseline="3309" dirty="0" err="1" smtClean="0">
                <a:latin typeface="Calibri"/>
                <a:cs typeface="Calibri"/>
              </a:rPr>
              <a:t>r</a:t>
            </a:r>
            <a:r>
              <a:rPr sz="4950" spc="0" baseline="3309" dirty="0" err="1" smtClean="0">
                <a:latin typeface="Calibri"/>
                <a:cs typeface="Calibri"/>
              </a:rPr>
              <a:t>ak</a:t>
            </a:r>
            <a:r>
              <a:rPr lang="tr-TR" sz="4950" spc="0" baseline="3309" dirty="0" smtClean="0">
                <a:latin typeface="Calibri"/>
                <a:cs typeface="Calibri"/>
              </a:rPr>
              <a:t> </a:t>
            </a:r>
            <a:r>
              <a:rPr sz="4950" spc="0" baseline="3309" dirty="0" smtClean="0">
                <a:latin typeface="Calibri"/>
                <a:cs typeface="Calibri"/>
              </a:rPr>
              <a:t> </a:t>
            </a:r>
            <a:r>
              <a:rPr sz="4950" spc="0" baseline="3309" dirty="0" err="1">
                <a:latin typeface="Calibri"/>
                <a:cs typeface="Calibri"/>
              </a:rPr>
              <a:t>hazırl</a:t>
            </a:r>
            <a:r>
              <a:rPr sz="4950" spc="-9" baseline="3309" dirty="0" err="1">
                <a:latin typeface="Calibri"/>
                <a:cs typeface="Calibri"/>
              </a:rPr>
              <a:t>a</a:t>
            </a:r>
            <a:r>
              <a:rPr sz="4950" spc="0" baseline="3309" dirty="0" err="1">
                <a:latin typeface="Calibri"/>
                <a:cs typeface="Calibri"/>
              </a:rPr>
              <a:t>nmı</a:t>
            </a:r>
            <a:r>
              <a:rPr sz="4950" spc="-39" baseline="3309" dirty="0" err="1">
                <a:latin typeface="Calibri"/>
                <a:cs typeface="Calibri"/>
              </a:rPr>
              <a:t>ş</a:t>
            </a:r>
            <a:r>
              <a:rPr sz="4950" spc="0" baseline="3309" dirty="0" err="1">
                <a:latin typeface="Calibri"/>
                <a:cs typeface="Calibri"/>
              </a:rPr>
              <a:t>tı</a:t>
            </a:r>
            <a:r>
              <a:rPr sz="4950" spc="-334" baseline="3309" dirty="0" err="1">
                <a:latin typeface="Calibri"/>
                <a:cs typeface="Calibri"/>
              </a:rPr>
              <a:t>r</a:t>
            </a:r>
            <a:r>
              <a:rPr sz="4950" spc="0" baseline="3309" dirty="0">
                <a:latin typeface="Calibri"/>
                <a:cs typeface="Calibri"/>
              </a:rPr>
              <a:t>.</a:t>
            </a:r>
            <a:endParaRPr lang="tr-TR" sz="4950" spc="0" baseline="3309" dirty="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504936" y="6463538"/>
            <a:ext cx="125501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sz="1800" spc="0" baseline="2275" dirty="0">
                <a:solidFill>
                  <a:srgbClr val="888888"/>
                </a:solidFill>
                <a:latin typeface="Calibri"/>
                <a:cs typeface="Calibri"/>
              </a:rPr>
              <a:t>4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8" name="Resim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381000"/>
            <a:ext cx="8381999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5002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81000" y="533400"/>
            <a:ext cx="861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/>
              <a:t>İstanbul </a:t>
            </a:r>
            <a:r>
              <a:rPr lang="tr-TR" sz="2400" b="1" dirty="0" smtClean="0"/>
              <a:t>Arif Nihat </a:t>
            </a:r>
            <a:r>
              <a:rPr lang="tr-TR" sz="2400" b="1" dirty="0"/>
              <a:t>A</a:t>
            </a:r>
            <a:r>
              <a:rPr lang="tr-TR" sz="2400" b="1" dirty="0" smtClean="0"/>
              <a:t>sya Meslek ve Teknik Anadolu Lisesi’nde </a:t>
            </a:r>
            <a:r>
              <a:rPr lang="tr-TR" sz="2400" b="1" dirty="0"/>
              <a:t>Gerçekleştirilen Risk </a:t>
            </a:r>
            <a:r>
              <a:rPr lang="tr-TR" sz="2400" b="1" dirty="0" smtClean="0"/>
              <a:t>Değerlendirmesi  Çalışmaları</a:t>
            </a:r>
            <a:endParaRPr lang="tr-TR" sz="2400" dirty="0"/>
          </a:p>
        </p:txBody>
      </p:sp>
      <p:sp>
        <p:nvSpPr>
          <p:cNvPr id="3" name="Dikdörtgen 2"/>
          <p:cNvSpPr/>
          <p:nvPr/>
        </p:nvSpPr>
        <p:spPr>
          <a:xfrm>
            <a:off x="762000" y="1381437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Ön İmalat Atölyesi’nde Risk Değerlendirmesi</a:t>
            </a:r>
            <a:endParaRPr lang="tr-TR" dirty="0">
              <a:solidFill>
                <a:srgbClr val="FF0000"/>
              </a:solidFill>
            </a:endParaRPr>
          </a:p>
        </p:txBody>
      </p:sp>
      <p:pic>
        <p:nvPicPr>
          <p:cNvPr id="4" name="Image 3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" y="1690780"/>
            <a:ext cx="8686800" cy="478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2797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533400"/>
            <a:ext cx="8382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212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533400"/>
            <a:ext cx="8610600" cy="59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6521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1343024"/>
            <a:ext cx="8077200" cy="5133975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609600" y="762890"/>
            <a:ext cx="76774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Kesme Atölyesi’nde Risk Değerlendirmesi</a:t>
            </a:r>
            <a:endParaRPr lang="tr-T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89682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533400"/>
            <a:ext cx="86868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0133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609600"/>
            <a:ext cx="83058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3234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524000" y="533400"/>
            <a:ext cx="6629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rgbClr val="FF0000"/>
                </a:solidFill>
              </a:rPr>
              <a:t>Kaynak Atölyesi’nde Risk Değerlendirmesi</a:t>
            </a:r>
            <a:endParaRPr lang="tr-TR" sz="2400" dirty="0">
              <a:solidFill>
                <a:srgbClr val="FF0000"/>
              </a:solidFill>
            </a:endParaRPr>
          </a:p>
        </p:txBody>
      </p:sp>
      <p:pic>
        <p:nvPicPr>
          <p:cNvPr id="3" name="Image 4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995065"/>
            <a:ext cx="8458199" cy="540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95831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5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533400"/>
            <a:ext cx="8229600" cy="556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78551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5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304800"/>
            <a:ext cx="79248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66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5"/>
          <p:cNvSpPr/>
          <p:nvPr/>
        </p:nvSpPr>
        <p:spPr>
          <a:xfrm>
            <a:off x="26158" y="0"/>
            <a:ext cx="9144000" cy="6553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lang="tr-TR" dirty="0"/>
          </a:p>
        </p:txBody>
      </p:sp>
      <p:sp>
        <p:nvSpPr>
          <p:cNvPr id="4" name="object 34"/>
          <p:cNvSpPr txBox="1"/>
          <p:nvPr/>
        </p:nvSpPr>
        <p:spPr>
          <a:xfrm>
            <a:off x="2541524" y="312585"/>
            <a:ext cx="504222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Risk Değerl</a:t>
            </a:r>
            <a:r>
              <a:rPr sz="28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ndirme</a:t>
            </a:r>
            <a:r>
              <a:rPr sz="2800" b="1" spc="-1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Yönetmeliği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228600" y="1219200"/>
            <a:ext cx="8686800" cy="5410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r-TR" sz="3000" b="1" dirty="0">
                <a:solidFill>
                  <a:prstClr val="black"/>
                </a:solidFill>
              </a:rPr>
              <a:t>6331 Sayılı İş Sağlığı ve Güvenliği Kanunu</a:t>
            </a:r>
          </a:p>
          <a:p>
            <a:pPr lvl="0"/>
            <a:endParaRPr lang="tr-TR" dirty="0">
              <a:solidFill>
                <a:prstClr val="black"/>
              </a:solidFill>
            </a:endParaRPr>
          </a:p>
          <a:p>
            <a:pPr lvl="0"/>
            <a:r>
              <a:rPr lang="tr-TR" sz="2600" b="1" dirty="0">
                <a:solidFill>
                  <a:prstClr val="black"/>
                </a:solidFill>
              </a:rPr>
              <a:t>MADDE 10-</a:t>
            </a:r>
            <a:r>
              <a:rPr lang="tr-TR" sz="2600" dirty="0">
                <a:solidFill>
                  <a:prstClr val="black"/>
                </a:solidFill>
              </a:rPr>
              <a:t> (1) </a:t>
            </a:r>
            <a:r>
              <a:rPr lang="tr-TR" sz="2600" b="1" dirty="0">
                <a:solidFill>
                  <a:prstClr val="black"/>
                </a:solidFill>
              </a:rPr>
              <a:t>İşveren</a:t>
            </a:r>
            <a:r>
              <a:rPr lang="tr-TR" sz="2600" dirty="0">
                <a:solidFill>
                  <a:prstClr val="black"/>
                </a:solidFill>
              </a:rPr>
              <a:t>, iş sağlığı ve güvenliği yönünden risk değerlendirmesi yapmak veya yaptırmakla </a:t>
            </a:r>
            <a:r>
              <a:rPr lang="tr-TR" sz="2600" b="1" dirty="0">
                <a:solidFill>
                  <a:prstClr val="black"/>
                </a:solidFill>
              </a:rPr>
              <a:t>yükümlüdür. </a:t>
            </a:r>
          </a:p>
          <a:p>
            <a:pPr lvl="0"/>
            <a:endParaRPr lang="tr-TR" sz="2600" dirty="0">
              <a:solidFill>
                <a:prstClr val="black"/>
              </a:solidFill>
            </a:endParaRPr>
          </a:p>
          <a:p>
            <a:pPr lvl="0"/>
            <a:endParaRPr lang="tr-TR" sz="2600" dirty="0">
              <a:solidFill>
                <a:prstClr val="black"/>
              </a:solidFill>
            </a:endParaRPr>
          </a:p>
          <a:p>
            <a:pPr lvl="0"/>
            <a:r>
              <a:rPr lang="tr-TR" sz="2600" b="1" dirty="0">
                <a:solidFill>
                  <a:prstClr val="black"/>
                </a:solidFill>
              </a:rPr>
              <a:t>MADDE 30 – </a:t>
            </a:r>
            <a:r>
              <a:rPr lang="tr-TR" sz="2600" dirty="0">
                <a:solidFill>
                  <a:prstClr val="black"/>
                </a:solidFill>
              </a:rPr>
              <a:t>(1) Risk Değerlendirmesine ilişkin usul ve esaslar Bakanlıkça çıkarılacak yönetmeliklerle düzenlenir</a:t>
            </a:r>
          </a:p>
          <a:p>
            <a:pPr lvl="0"/>
            <a:endParaRPr lang="tr-TR" sz="2600" dirty="0">
              <a:solidFill>
                <a:prstClr val="black"/>
              </a:solidFill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70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85800" y="381000"/>
            <a:ext cx="7620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rgbClr val="FF0000"/>
                </a:solidFill>
              </a:rPr>
              <a:t>İklimlendirme-Soğutma Atölyesi’nde Risk Değerlendirmesi</a:t>
            </a:r>
            <a:endParaRPr lang="tr-TR" sz="2400" dirty="0">
              <a:solidFill>
                <a:srgbClr val="FF0000"/>
              </a:solidFill>
            </a:endParaRPr>
          </a:p>
          <a:p>
            <a:r>
              <a:rPr lang="tr-TR" dirty="0"/>
              <a:t> </a:t>
            </a:r>
          </a:p>
        </p:txBody>
      </p:sp>
      <p:pic>
        <p:nvPicPr>
          <p:cNvPr id="3" name="Image 5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119664"/>
            <a:ext cx="8382000" cy="512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44407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5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533400"/>
            <a:ext cx="8229600" cy="550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118156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6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381000"/>
            <a:ext cx="8305799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20423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2000" y="381000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</a:rPr>
              <a:t>Mobilya Atölyesi Risk </a:t>
            </a:r>
            <a:r>
              <a:rPr lang="tr-TR" sz="2400" b="1" dirty="0">
                <a:solidFill>
                  <a:srgbClr val="FF0000"/>
                </a:solidFill>
              </a:rPr>
              <a:t>Değerlendirmesi</a:t>
            </a:r>
            <a:endParaRPr lang="tr-TR" sz="2400" dirty="0">
              <a:solidFill>
                <a:srgbClr val="FF0000"/>
              </a:solidFill>
            </a:endParaRPr>
          </a:p>
        </p:txBody>
      </p:sp>
      <p:pic>
        <p:nvPicPr>
          <p:cNvPr id="3" name="Image 6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990600"/>
            <a:ext cx="8382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57262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6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838200"/>
            <a:ext cx="7848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38487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Emin\AppData\Local\Packages\Microsoft.Windows.Photos_8wekyb3d8bbwe\TempState\ShareServiceTempFolder\ÖRNEK RİSK DEĞERLENDİRM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84582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917495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Emin\AppData\Local\Packages\Microsoft.Windows.Photos_8wekyb3d8bbwe\TempState\ShareServiceTempFolder\DÖF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1379"/>
            <a:ext cx="8775700" cy="653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238624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-19050" y="-49892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r>
              <a:rPr lang="tr-TR" dirty="0"/>
              <a:t>.</a:t>
            </a:r>
            <a:endParaRPr dirty="0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  <p:sp>
        <p:nvSpPr>
          <p:cNvPr id="13" name="Rounded Rectangle 5"/>
          <p:cNvSpPr>
            <a:spLocks noChangeArrowheads="1"/>
          </p:cNvSpPr>
          <p:nvPr/>
        </p:nvSpPr>
        <p:spPr bwMode="auto">
          <a:xfrm>
            <a:off x="1128717" y="108276"/>
            <a:ext cx="7329484" cy="514350"/>
          </a:xfrm>
          <a:prstGeom prst="roundRect">
            <a:avLst>
              <a:gd name="adj" fmla="val 16667"/>
            </a:avLst>
          </a:prstGeom>
          <a:noFill/>
          <a:ln w="28575" algn="ctr">
            <a:noFill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sz="2800" b="1" dirty="0">
                <a:solidFill>
                  <a:srgbClr val="FFFFFF"/>
                </a:solidFill>
                <a:latin typeface="Times New Roman"/>
                <a:cs typeface="Times New Roman"/>
              </a:rPr>
              <a:t>2. Risk Değerlendirme Açıklama</a:t>
            </a:r>
          </a:p>
        </p:txBody>
      </p:sp>
      <p:pic>
        <p:nvPicPr>
          <p:cNvPr id="45060" name="Picture 4" descr="risk-met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" y="4284821"/>
            <a:ext cx="9020588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64358" y="1430240"/>
            <a:ext cx="8977312" cy="298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tr-TR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tr-TR" sz="3000" b="1" spc="-3" baseline="3413" dirty="0">
                <a:latin typeface="Calibri"/>
                <a:cs typeface="Calibri"/>
              </a:rPr>
              <a:t>Risk Değerlendirmesi Aşamaları</a:t>
            </a:r>
          </a:p>
          <a:p>
            <a:pPr marL="12700" marR="53263">
              <a:lnSpc>
                <a:spcPts val="3360"/>
              </a:lnSpc>
            </a:pPr>
            <a:r>
              <a:rPr lang="tr-TR" sz="3000" spc="-3" baseline="3413" dirty="0">
                <a:latin typeface="Calibri"/>
                <a:cs typeface="Calibri"/>
              </a:rPr>
              <a:t>• Tehlike tanımlama,</a:t>
            </a:r>
          </a:p>
          <a:p>
            <a:pPr marL="12700" marR="53263">
              <a:lnSpc>
                <a:spcPts val="3360"/>
              </a:lnSpc>
            </a:pPr>
            <a:r>
              <a:rPr lang="tr-TR" sz="3000" spc="-3" baseline="3413" dirty="0">
                <a:latin typeface="Calibri"/>
                <a:cs typeface="Calibri"/>
              </a:rPr>
              <a:t>• Riskleri belirleme ve analiz etme,</a:t>
            </a:r>
          </a:p>
          <a:p>
            <a:pPr marL="12700" marR="53263">
              <a:lnSpc>
                <a:spcPts val="3360"/>
              </a:lnSpc>
            </a:pPr>
            <a:r>
              <a:rPr lang="tr-TR" sz="3000" spc="-3" baseline="3413" dirty="0">
                <a:latin typeface="Calibri"/>
                <a:cs typeface="Calibri"/>
              </a:rPr>
              <a:t>• Kaza kontrol tedbirlerinin kararlaştırılması,</a:t>
            </a:r>
          </a:p>
          <a:p>
            <a:pPr marL="12700" marR="53263">
              <a:lnSpc>
                <a:spcPts val="3360"/>
              </a:lnSpc>
            </a:pPr>
            <a:r>
              <a:rPr lang="tr-TR" sz="3000" spc="-3" baseline="3413" dirty="0">
                <a:latin typeface="Calibri"/>
                <a:cs typeface="Calibri"/>
              </a:rPr>
              <a:t>• Dokümantasyon,</a:t>
            </a:r>
          </a:p>
          <a:p>
            <a:pPr marL="12700" marR="53263">
              <a:lnSpc>
                <a:spcPts val="3360"/>
              </a:lnSpc>
            </a:pPr>
            <a:r>
              <a:rPr lang="tr-TR" sz="3000" spc="-3" baseline="3413" dirty="0">
                <a:latin typeface="Calibri"/>
                <a:cs typeface="Calibri"/>
              </a:rPr>
              <a:t>• Yapılan çalışmaların güncellenmesi</a:t>
            </a:r>
          </a:p>
          <a:p>
            <a:pPr marL="12700" marR="53263">
              <a:lnSpc>
                <a:spcPts val="3360"/>
              </a:lnSpc>
            </a:pPr>
            <a:r>
              <a:rPr lang="tr-TR" sz="3000" spc="-3" baseline="3413" dirty="0">
                <a:latin typeface="Calibri"/>
                <a:cs typeface="Calibri"/>
              </a:rPr>
              <a:t>• Gerektiğinde yenileme</a:t>
            </a:r>
          </a:p>
        </p:txBody>
      </p:sp>
      <p:sp>
        <p:nvSpPr>
          <p:cNvPr id="2" name="Yuvarlatılmış Dikdörtgen 1"/>
          <p:cNvSpPr/>
          <p:nvPr/>
        </p:nvSpPr>
        <p:spPr>
          <a:xfrm>
            <a:off x="158656" y="1040236"/>
            <a:ext cx="8788447" cy="5334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10"/>
          <p:cNvSpPr/>
          <p:nvPr/>
        </p:nvSpPr>
        <p:spPr>
          <a:xfrm>
            <a:off x="5235521" y="1534771"/>
            <a:ext cx="3692532" cy="27802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679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6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2875" y="1689100"/>
            <a:ext cx="8786876" cy="4187825"/>
          </a:xfrm>
          <a:custGeom>
            <a:avLst/>
            <a:gdLst/>
            <a:ahLst/>
            <a:cxnLst/>
            <a:rect l="l" t="t" r="r" b="b"/>
            <a:pathLst>
              <a:path w="8786876" h="4187825">
                <a:moveTo>
                  <a:pt x="0" y="697991"/>
                </a:moveTo>
                <a:lnTo>
                  <a:pt x="0" y="3489832"/>
                </a:lnTo>
                <a:lnTo>
                  <a:pt x="2313" y="3547073"/>
                </a:lnTo>
                <a:lnTo>
                  <a:pt x="9135" y="3603039"/>
                </a:lnTo>
                <a:lnTo>
                  <a:pt x="20285" y="3657553"/>
                </a:lnTo>
                <a:lnTo>
                  <a:pt x="35583" y="3710435"/>
                </a:lnTo>
                <a:lnTo>
                  <a:pt x="54850" y="3761503"/>
                </a:lnTo>
                <a:lnTo>
                  <a:pt x="77907" y="3810580"/>
                </a:lnTo>
                <a:lnTo>
                  <a:pt x="104573" y="3857485"/>
                </a:lnTo>
                <a:lnTo>
                  <a:pt x="134669" y="3902038"/>
                </a:lnTo>
                <a:lnTo>
                  <a:pt x="168016" y="3944060"/>
                </a:lnTo>
                <a:lnTo>
                  <a:pt x="204433" y="3983370"/>
                </a:lnTo>
                <a:lnTo>
                  <a:pt x="243741" y="4019790"/>
                </a:lnTo>
                <a:lnTo>
                  <a:pt x="285761" y="4053139"/>
                </a:lnTo>
                <a:lnTo>
                  <a:pt x="330313" y="4083238"/>
                </a:lnTo>
                <a:lnTo>
                  <a:pt x="377217" y="4109907"/>
                </a:lnTo>
                <a:lnTo>
                  <a:pt x="426294" y="4132966"/>
                </a:lnTo>
                <a:lnTo>
                  <a:pt x="477363" y="4152236"/>
                </a:lnTo>
                <a:lnTo>
                  <a:pt x="530246" y="4167536"/>
                </a:lnTo>
                <a:lnTo>
                  <a:pt x="584763" y="4178688"/>
                </a:lnTo>
                <a:lnTo>
                  <a:pt x="640734" y="4185510"/>
                </a:lnTo>
                <a:lnTo>
                  <a:pt x="697979" y="4187825"/>
                </a:lnTo>
                <a:lnTo>
                  <a:pt x="8088883" y="4187825"/>
                </a:lnTo>
                <a:lnTo>
                  <a:pt x="8146124" y="4185510"/>
                </a:lnTo>
                <a:lnTo>
                  <a:pt x="8202090" y="4178688"/>
                </a:lnTo>
                <a:lnTo>
                  <a:pt x="8256604" y="4167536"/>
                </a:lnTo>
                <a:lnTo>
                  <a:pt x="8309486" y="4152236"/>
                </a:lnTo>
                <a:lnTo>
                  <a:pt x="8360554" y="4132966"/>
                </a:lnTo>
                <a:lnTo>
                  <a:pt x="8409631" y="4109907"/>
                </a:lnTo>
                <a:lnTo>
                  <a:pt x="8456536" y="4083238"/>
                </a:lnTo>
                <a:lnTo>
                  <a:pt x="8501089" y="4053139"/>
                </a:lnTo>
                <a:lnTo>
                  <a:pt x="8543111" y="4019790"/>
                </a:lnTo>
                <a:lnTo>
                  <a:pt x="8582421" y="3983370"/>
                </a:lnTo>
                <a:lnTo>
                  <a:pt x="8618841" y="3944060"/>
                </a:lnTo>
                <a:lnTo>
                  <a:pt x="8652190" y="3902038"/>
                </a:lnTo>
                <a:lnTo>
                  <a:pt x="8682289" y="3857485"/>
                </a:lnTo>
                <a:lnTo>
                  <a:pt x="8708958" y="3810580"/>
                </a:lnTo>
                <a:lnTo>
                  <a:pt x="8732017" y="3761503"/>
                </a:lnTo>
                <a:lnTo>
                  <a:pt x="8751287" y="3710435"/>
                </a:lnTo>
                <a:lnTo>
                  <a:pt x="8766587" y="3657553"/>
                </a:lnTo>
                <a:lnTo>
                  <a:pt x="8777739" y="3603039"/>
                </a:lnTo>
                <a:lnTo>
                  <a:pt x="8784561" y="3547073"/>
                </a:lnTo>
                <a:lnTo>
                  <a:pt x="8786876" y="3489832"/>
                </a:lnTo>
                <a:lnTo>
                  <a:pt x="8786876" y="697991"/>
                </a:lnTo>
                <a:lnTo>
                  <a:pt x="8784561" y="640751"/>
                </a:lnTo>
                <a:lnTo>
                  <a:pt x="8777739" y="584785"/>
                </a:lnTo>
                <a:lnTo>
                  <a:pt x="8766587" y="530271"/>
                </a:lnTo>
                <a:lnTo>
                  <a:pt x="8751287" y="477389"/>
                </a:lnTo>
                <a:lnTo>
                  <a:pt x="8732017" y="426321"/>
                </a:lnTo>
                <a:lnTo>
                  <a:pt x="8708958" y="377244"/>
                </a:lnTo>
                <a:lnTo>
                  <a:pt x="8682289" y="330339"/>
                </a:lnTo>
                <a:lnTo>
                  <a:pt x="8652190" y="285786"/>
                </a:lnTo>
                <a:lnTo>
                  <a:pt x="8618841" y="243764"/>
                </a:lnTo>
                <a:lnTo>
                  <a:pt x="8582421" y="204454"/>
                </a:lnTo>
                <a:lnTo>
                  <a:pt x="8543111" y="168034"/>
                </a:lnTo>
                <a:lnTo>
                  <a:pt x="8501089" y="134685"/>
                </a:lnTo>
                <a:lnTo>
                  <a:pt x="8456536" y="104586"/>
                </a:lnTo>
                <a:lnTo>
                  <a:pt x="8409631" y="77917"/>
                </a:lnTo>
                <a:lnTo>
                  <a:pt x="8360554" y="54858"/>
                </a:lnTo>
                <a:lnTo>
                  <a:pt x="8309486" y="35588"/>
                </a:lnTo>
                <a:lnTo>
                  <a:pt x="8256604" y="20288"/>
                </a:lnTo>
                <a:lnTo>
                  <a:pt x="8202090" y="9136"/>
                </a:lnTo>
                <a:lnTo>
                  <a:pt x="8146124" y="2314"/>
                </a:lnTo>
                <a:lnTo>
                  <a:pt x="8088883" y="0"/>
                </a:lnTo>
                <a:lnTo>
                  <a:pt x="697979" y="0"/>
                </a:lnTo>
                <a:lnTo>
                  <a:pt x="640734" y="2314"/>
                </a:lnTo>
                <a:lnTo>
                  <a:pt x="584763" y="9136"/>
                </a:lnTo>
                <a:lnTo>
                  <a:pt x="530246" y="20288"/>
                </a:lnTo>
                <a:lnTo>
                  <a:pt x="477363" y="35588"/>
                </a:lnTo>
                <a:lnTo>
                  <a:pt x="426294" y="54858"/>
                </a:lnTo>
                <a:lnTo>
                  <a:pt x="377217" y="77917"/>
                </a:lnTo>
                <a:lnTo>
                  <a:pt x="330313" y="104586"/>
                </a:lnTo>
                <a:lnTo>
                  <a:pt x="285761" y="134685"/>
                </a:lnTo>
                <a:lnTo>
                  <a:pt x="243741" y="168034"/>
                </a:lnTo>
                <a:lnTo>
                  <a:pt x="204433" y="204454"/>
                </a:lnTo>
                <a:lnTo>
                  <a:pt x="168016" y="243764"/>
                </a:lnTo>
                <a:lnTo>
                  <a:pt x="134669" y="285786"/>
                </a:lnTo>
                <a:lnTo>
                  <a:pt x="104573" y="330339"/>
                </a:lnTo>
                <a:lnTo>
                  <a:pt x="77907" y="377244"/>
                </a:lnTo>
                <a:lnTo>
                  <a:pt x="54850" y="426321"/>
                </a:lnTo>
                <a:lnTo>
                  <a:pt x="35583" y="477389"/>
                </a:lnTo>
                <a:lnTo>
                  <a:pt x="20285" y="530271"/>
                </a:lnTo>
                <a:lnTo>
                  <a:pt x="9135" y="584785"/>
                </a:lnTo>
                <a:lnTo>
                  <a:pt x="2313" y="640751"/>
                </a:lnTo>
                <a:lnTo>
                  <a:pt x="0" y="697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42875" y="1066800"/>
            <a:ext cx="8786876" cy="5638800"/>
          </a:xfrm>
          <a:custGeom>
            <a:avLst/>
            <a:gdLst/>
            <a:ahLst/>
            <a:cxnLst/>
            <a:rect l="l" t="t" r="r" b="b"/>
            <a:pathLst>
              <a:path w="8786876" h="4187825">
                <a:moveTo>
                  <a:pt x="0" y="697991"/>
                </a:moveTo>
                <a:lnTo>
                  <a:pt x="2313" y="640751"/>
                </a:lnTo>
                <a:lnTo>
                  <a:pt x="9135" y="584785"/>
                </a:lnTo>
                <a:lnTo>
                  <a:pt x="20285" y="530271"/>
                </a:lnTo>
                <a:lnTo>
                  <a:pt x="35583" y="477389"/>
                </a:lnTo>
                <a:lnTo>
                  <a:pt x="54850" y="426321"/>
                </a:lnTo>
                <a:lnTo>
                  <a:pt x="77907" y="377244"/>
                </a:lnTo>
                <a:lnTo>
                  <a:pt x="104573" y="330339"/>
                </a:lnTo>
                <a:lnTo>
                  <a:pt x="134669" y="285786"/>
                </a:lnTo>
                <a:lnTo>
                  <a:pt x="168016" y="243764"/>
                </a:lnTo>
                <a:lnTo>
                  <a:pt x="204433" y="204454"/>
                </a:lnTo>
                <a:lnTo>
                  <a:pt x="243741" y="168034"/>
                </a:lnTo>
                <a:lnTo>
                  <a:pt x="285761" y="134685"/>
                </a:lnTo>
                <a:lnTo>
                  <a:pt x="330313" y="104586"/>
                </a:lnTo>
                <a:lnTo>
                  <a:pt x="377217" y="77917"/>
                </a:lnTo>
                <a:lnTo>
                  <a:pt x="426294" y="54858"/>
                </a:lnTo>
                <a:lnTo>
                  <a:pt x="477363" y="35588"/>
                </a:lnTo>
                <a:lnTo>
                  <a:pt x="530246" y="20288"/>
                </a:lnTo>
                <a:lnTo>
                  <a:pt x="584763" y="9136"/>
                </a:lnTo>
                <a:lnTo>
                  <a:pt x="640734" y="2314"/>
                </a:lnTo>
                <a:lnTo>
                  <a:pt x="697979" y="0"/>
                </a:lnTo>
                <a:lnTo>
                  <a:pt x="8088883" y="0"/>
                </a:lnTo>
                <a:lnTo>
                  <a:pt x="8146124" y="2314"/>
                </a:lnTo>
                <a:lnTo>
                  <a:pt x="8202090" y="9136"/>
                </a:lnTo>
                <a:lnTo>
                  <a:pt x="8256604" y="20288"/>
                </a:lnTo>
                <a:lnTo>
                  <a:pt x="8309486" y="35588"/>
                </a:lnTo>
                <a:lnTo>
                  <a:pt x="8360554" y="54858"/>
                </a:lnTo>
                <a:lnTo>
                  <a:pt x="8409631" y="77917"/>
                </a:lnTo>
                <a:lnTo>
                  <a:pt x="8456536" y="104586"/>
                </a:lnTo>
                <a:lnTo>
                  <a:pt x="8501089" y="134685"/>
                </a:lnTo>
                <a:lnTo>
                  <a:pt x="8543111" y="168034"/>
                </a:lnTo>
                <a:lnTo>
                  <a:pt x="8582421" y="204454"/>
                </a:lnTo>
                <a:lnTo>
                  <a:pt x="8618841" y="243764"/>
                </a:lnTo>
                <a:lnTo>
                  <a:pt x="8652190" y="285786"/>
                </a:lnTo>
                <a:lnTo>
                  <a:pt x="8682289" y="330339"/>
                </a:lnTo>
                <a:lnTo>
                  <a:pt x="8708958" y="377244"/>
                </a:lnTo>
                <a:lnTo>
                  <a:pt x="8732017" y="426321"/>
                </a:lnTo>
                <a:lnTo>
                  <a:pt x="8751287" y="477389"/>
                </a:lnTo>
                <a:lnTo>
                  <a:pt x="8766587" y="530271"/>
                </a:lnTo>
                <a:lnTo>
                  <a:pt x="8777739" y="584785"/>
                </a:lnTo>
                <a:lnTo>
                  <a:pt x="8784561" y="640751"/>
                </a:lnTo>
                <a:lnTo>
                  <a:pt x="8786876" y="697991"/>
                </a:lnTo>
                <a:lnTo>
                  <a:pt x="8786876" y="3489832"/>
                </a:lnTo>
                <a:lnTo>
                  <a:pt x="8784561" y="3547073"/>
                </a:lnTo>
                <a:lnTo>
                  <a:pt x="8777739" y="3603039"/>
                </a:lnTo>
                <a:lnTo>
                  <a:pt x="8766587" y="3657553"/>
                </a:lnTo>
                <a:lnTo>
                  <a:pt x="8751287" y="3710435"/>
                </a:lnTo>
                <a:lnTo>
                  <a:pt x="8732017" y="3761503"/>
                </a:lnTo>
                <a:lnTo>
                  <a:pt x="8708958" y="3810580"/>
                </a:lnTo>
                <a:lnTo>
                  <a:pt x="8682289" y="3857485"/>
                </a:lnTo>
                <a:lnTo>
                  <a:pt x="8652190" y="3902038"/>
                </a:lnTo>
                <a:lnTo>
                  <a:pt x="8618841" y="3944060"/>
                </a:lnTo>
                <a:lnTo>
                  <a:pt x="8582421" y="3983370"/>
                </a:lnTo>
                <a:lnTo>
                  <a:pt x="8543111" y="4019790"/>
                </a:lnTo>
                <a:lnTo>
                  <a:pt x="8501089" y="4053139"/>
                </a:lnTo>
                <a:lnTo>
                  <a:pt x="8456536" y="4083238"/>
                </a:lnTo>
                <a:lnTo>
                  <a:pt x="8409631" y="4109907"/>
                </a:lnTo>
                <a:lnTo>
                  <a:pt x="8360554" y="4132966"/>
                </a:lnTo>
                <a:lnTo>
                  <a:pt x="8309486" y="4152236"/>
                </a:lnTo>
                <a:lnTo>
                  <a:pt x="8256604" y="4167536"/>
                </a:lnTo>
                <a:lnTo>
                  <a:pt x="8202090" y="4178688"/>
                </a:lnTo>
                <a:lnTo>
                  <a:pt x="8146124" y="4185510"/>
                </a:lnTo>
                <a:lnTo>
                  <a:pt x="8088883" y="4187825"/>
                </a:lnTo>
                <a:lnTo>
                  <a:pt x="697979" y="4187825"/>
                </a:lnTo>
                <a:lnTo>
                  <a:pt x="640734" y="4185510"/>
                </a:lnTo>
                <a:lnTo>
                  <a:pt x="584763" y="4178688"/>
                </a:lnTo>
                <a:lnTo>
                  <a:pt x="530246" y="4167536"/>
                </a:lnTo>
                <a:lnTo>
                  <a:pt x="477363" y="4152236"/>
                </a:lnTo>
                <a:lnTo>
                  <a:pt x="426294" y="4132966"/>
                </a:lnTo>
                <a:lnTo>
                  <a:pt x="377217" y="4109907"/>
                </a:lnTo>
                <a:lnTo>
                  <a:pt x="330313" y="4083238"/>
                </a:lnTo>
                <a:lnTo>
                  <a:pt x="285761" y="4053139"/>
                </a:lnTo>
                <a:lnTo>
                  <a:pt x="243741" y="4019790"/>
                </a:lnTo>
                <a:lnTo>
                  <a:pt x="204433" y="3983370"/>
                </a:lnTo>
                <a:lnTo>
                  <a:pt x="168016" y="3944060"/>
                </a:lnTo>
                <a:lnTo>
                  <a:pt x="134669" y="3902038"/>
                </a:lnTo>
                <a:lnTo>
                  <a:pt x="104573" y="3857485"/>
                </a:lnTo>
                <a:lnTo>
                  <a:pt x="77907" y="3810580"/>
                </a:lnTo>
                <a:lnTo>
                  <a:pt x="54850" y="3761503"/>
                </a:lnTo>
                <a:lnTo>
                  <a:pt x="35583" y="3710435"/>
                </a:lnTo>
                <a:lnTo>
                  <a:pt x="20285" y="3657553"/>
                </a:lnTo>
                <a:lnTo>
                  <a:pt x="9135" y="3603039"/>
                </a:lnTo>
                <a:lnTo>
                  <a:pt x="2313" y="3547073"/>
                </a:lnTo>
                <a:lnTo>
                  <a:pt x="0" y="3489832"/>
                </a:lnTo>
                <a:lnTo>
                  <a:pt x="0" y="697991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2541524" y="312585"/>
            <a:ext cx="504222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Risk Değerl</a:t>
            </a:r>
            <a:r>
              <a:rPr sz="28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ndirme</a:t>
            </a:r>
            <a:r>
              <a:rPr sz="2800" b="1" spc="-1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Yönetmeliği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07770" y="1155447"/>
            <a:ext cx="7830148" cy="5336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3000" b="1" spc="0" baseline="3413" dirty="0">
                <a:latin typeface="Calibri"/>
                <a:cs typeface="Calibri"/>
              </a:rPr>
              <a:t>Risk de</a:t>
            </a:r>
            <a:r>
              <a:rPr sz="3000" b="1" spc="-39" baseline="3413" dirty="0">
                <a:latin typeface="Calibri"/>
                <a:cs typeface="Calibri"/>
              </a:rPr>
              <a:t>ğ</a:t>
            </a:r>
            <a:r>
              <a:rPr sz="3000" b="1" spc="0" baseline="3413" dirty="0">
                <a:latin typeface="Calibri"/>
                <a:cs typeface="Calibri"/>
              </a:rPr>
              <a:t>erlendirm</a:t>
            </a:r>
            <a:r>
              <a:rPr sz="3000" b="1" spc="9" baseline="3413" dirty="0">
                <a:latin typeface="Calibri"/>
                <a:cs typeface="Calibri"/>
              </a:rPr>
              <a:t>e</a:t>
            </a:r>
            <a:r>
              <a:rPr sz="3000" b="1" spc="0" baseline="3413" dirty="0">
                <a:latin typeface="Calibri"/>
                <a:cs typeface="Calibri"/>
              </a:rPr>
              <a:t>sinin </a:t>
            </a:r>
            <a:r>
              <a:rPr sz="3000" b="1" spc="-39" baseline="3413" dirty="0">
                <a:latin typeface="Calibri"/>
                <a:cs typeface="Calibri"/>
              </a:rPr>
              <a:t>y</a:t>
            </a:r>
            <a:r>
              <a:rPr sz="3000" b="1" spc="0" baseline="3413" dirty="0">
                <a:latin typeface="Calibri"/>
                <a:cs typeface="Calibri"/>
              </a:rPr>
              <a:t>enilenmesi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76122" y="1765047"/>
            <a:ext cx="1743701" cy="5336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3000" b="1" spc="0" baseline="3413" dirty="0">
                <a:latin typeface="Calibri"/>
                <a:cs typeface="Calibri"/>
              </a:rPr>
              <a:t>MAD</a:t>
            </a:r>
            <a:r>
              <a:rPr sz="3000" b="1" spc="9" baseline="3413" dirty="0">
                <a:latin typeface="Calibri"/>
                <a:cs typeface="Calibri"/>
              </a:rPr>
              <a:t>D</a:t>
            </a:r>
            <a:r>
              <a:rPr sz="3000" b="1" spc="0" baseline="3413" dirty="0">
                <a:latin typeface="Calibri"/>
                <a:cs typeface="Calibri"/>
              </a:rPr>
              <a:t>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439796" y="1765047"/>
            <a:ext cx="616584" cy="5336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3000" b="1" spc="0" baseline="3413" dirty="0">
                <a:latin typeface="Calibri"/>
                <a:cs typeface="Calibri"/>
              </a:rPr>
              <a:t>12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275710" y="1765047"/>
            <a:ext cx="354748" cy="5336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3000" b="1" spc="0" baseline="3413" dirty="0">
                <a:latin typeface="Calibri"/>
                <a:cs typeface="Calibri"/>
              </a:rPr>
              <a:t>–</a:t>
            </a:r>
            <a:endParaRPr sz="3000">
              <a:latin typeface="Calibri"/>
              <a:cs typeface="Calibri"/>
            </a:endParaRPr>
          </a:p>
        </p:txBody>
      </p:sp>
      <p:graphicFrame>
        <p:nvGraphicFramePr>
          <p:cNvPr id="29" name="Tablo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3891166"/>
              </p:ext>
            </p:extLst>
          </p:nvPr>
        </p:nvGraphicFramePr>
        <p:xfrm>
          <a:off x="240950" y="2349959"/>
          <a:ext cx="8522050" cy="3526966"/>
        </p:xfrm>
        <a:graphic>
          <a:graphicData uri="http://schemas.openxmlformats.org/drawingml/2006/table">
            <a:tbl>
              <a:tblPr firstRow="1" firstCol="1" bandRow="1"/>
              <a:tblGrid>
                <a:gridCol w="4624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595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71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b="1" i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SN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b="1" i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YENİDEN RİSK DEĞERLENDİRME ZAMANI (RD</a:t>
                      </a:r>
                      <a:r>
                        <a:rPr lang="tr-TR" sz="1800" b="1" i="1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 Yönetmeliği</a:t>
                      </a:r>
                      <a:r>
                        <a:rPr lang="tr-TR" sz="1800" b="1" i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9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b="0" i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tr-TR" sz="1600" b="0" i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Çok tehlikeli</a:t>
                      </a:r>
                      <a:r>
                        <a:rPr lang="tr-TR" sz="1600" b="0" i="1" baseline="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 işyerlerinde </a:t>
                      </a:r>
                      <a:r>
                        <a:rPr lang="tr-TR" sz="1600" b="0" i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en geç </a:t>
                      </a:r>
                      <a:r>
                        <a:rPr lang="tr-TR" sz="1600" b="0" i="1" dirty="0"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 yılda </a:t>
                      </a:r>
                      <a:r>
                        <a:rPr lang="tr-TR" sz="1600" b="0" i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bir yenilenir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9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b="0" i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tr-TR" sz="1600" b="0" i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Tehlikeli işyerlerinde en geç </a:t>
                      </a:r>
                      <a:r>
                        <a:rPr lang="tr-TR" sz="1600" b="0" i="1" dirty="0"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 yılda </a:t>
                      </a:r>
                      <a:r>
                        <a:rPr lang="tr-TR" sz="1600" b="0" i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bir yenilenir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9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b="0" i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tr-TR" sz="1600" b="0" i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Az tehlikeli işyerlerinde en geç </a:t>
                      </a:r>
                      <a:r>
                        <a:rPr lang="tr-TR" sz="1600" b="0" i="1" dirty="0"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 yılda </a:t>
                      </a:r>
                      <a:r>
                        <a:rPr lang="tr-TR" sz="1600" b="0" i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bir yenilenir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9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b="0" i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tr-TR" sz="1600" b="0" i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İşyerinin taşınması veya binalarda değişiklik yapılması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49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b="0" i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tr-TR" sz="1600" b="0" i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İşyerinde uygulanan teknoloji, kullanılan madde ve ekipmanlarda değişiklikler meydana gelmesi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9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b="0" i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tr-TR" sz="1600" b="0" i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Üretim yönteminde değişiklikler olması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9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b="0" i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tr-TR" sz="1600" b="0" i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İş kazası, meslek hastalığı veya ramak kala olay meydana gelmesi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9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b="0" i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tr-TR" sz="1600" b="0" i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Çalışma ortamına ait sınır değerlere ilişkin bir mevzuat değişikliği olması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9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b="0" i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tr-TR" sz="1600" b="0" i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Çalışma ortamı ölçümü ve sağlık gözetim sonuçlarına göre gerekli görülmesi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9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b="0" i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tr-TR" sz="1600" b="0" i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İşyeri dışından kaynaklanan ve işyerini etkileyebilecek yeni bir tehlikenin ortaya çıkması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30" name="Tablo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763133"/>
              </p:ext>
            </p:extLst>
          </p:nvPr>
        </p:nvGraphicFramePr>
        <p:xfrm>
          <a:off x="3599978" y="5907405"/>
          <a:ext cx="4854269" cy="602794"/>
        </p:xfrm>
        <a:graphic>
          <a:graphicData uri="http://schemas.openxmlformats.org/drawingml/2006/table">
            <a:tbl>
              <a:tblPr firstRow="1" firstCol="1" bandRow="1"/>
              <a:tblGrid>
                <a:gridCol w="4727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13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b="0" i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tr-TR" sz="1600" b="0" i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İSG ile ilgili teftişlerde gerekli görülmüş olması, 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3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b="0" i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tr-TR" sz="1600" b="0" i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Risk değerlendirme raporunda belirtilmiş olması,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28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42875" y="1519301"/>
            <a:ext cx="8786876" cy="4357624"/>
          </a:xfrm>
          <a:custGeom>
            <a:avLst/>
            <a:gdLst/>
            <a:ahLst/>
            <a:cxnLst/>
            <a:rect l="l" t="t" r="r" b="b"/>
            <a:pathLst>
              <a:path w="8786876" h="4357624">
                <a:moveTo>
                  <a:pt x="0" y="726186"/>
                </a:moveTo>
                <a:lnTo>
                  <a:pt x="0" y="3631311"/>
                </a:lnTo>
                <a:lnTo>
                  <a:pt x="2407" y="3690888"/>
                </a:lnTo>
                <a:lnTo>
                  <a:pt x="9505" y="3749137"/>
                </a:lnTo>
                <a:lnTo>
                  <a:pt x="21107" y="3805872"/>
                </a:lnTo>
                <a:lnTo>
                  <a:pt x="37026" y="3860905"/>
                </a:lnTo>
                <a:lnTo>
                  <a:pt x="57075" y="3914050"/>
                </a:lnTo>
                <a:lnTo>
                  <a:pt x="81067" y="3965120"/>
                </a:lnTo>
                <a:lnTo>
                  <a:pt x="108815" y="4013928"/>
                </a:lnTo>
                <a:lnTo>
                  <a:pt x="140132" y="4060288"/>
                </a:lnTo>
                <a:lnTo>
                  <a:pt x="174831" y="4104012"/>
                </a:lnTo>
                <a:lnTo>
                  <a:pt x="212726" y="4144914"/>
                </a:lnTo>
                <a:lnTo>
                  <a:pt x="253629" y="4182808"/>
                </a:lnTo>
                <a:lnTo>
                  <a:pt x="297354" y="4217505"/>
                </a:lnTo>
                <a:lnTo>
                  <a:pt x="343714" y="4248820"/>
                </a:lnTo>
                <a:lnTo>
                  <a:pt x="392521" y="4276565"/>
                </a:lnTo>
                <a:lnTo>
                  <a:pt x="443589" y="4300555"/>
                </a:lnTo>
                <a:lnTo>
                  <a:pt x="496731" y="4320601"/>
                </a:lnTo>
                <a:lnTo>
                  <a:pt x="551760" y="4336518"/>
                </a:lnTo>
                <a:lnTo>
                  <a:pt x="608489" y="4348119"/>
                </a:lnTo>
                <a:lnTo>
                  <a:pt x="666731" y="4355216"/>
                </a:lnTo>
                <a:lnTo>
                  <a:pt x="726300" y="4357624"/>
                </a:lnTo>
                <a:lnTo>
                  <a:pt x="8060563" y="4357624"/>
                </a:lnTo>
                <a:lnTo>
                  <a:pt x="8120123" y="4355216"/>
                </a:lnTo>
                <a:lnTo>
                  <a:pt x="8178358" y="4348119"/>
                </a:lnTo>
                <a:lnTo>
                  <a:pt x="8235083" y="4336518"/>
                </a:lnTo>
                <a:lnTo>
                  <a:pt x="8290108" y="4320601"/>
                </a:lnTo>
                <a:lnTo>
                  <a:pt x="8343249" y="4300555"/>
                </a:lnTo>
                <a:lnTo>
                  <a:pt x="8394316" y="4276565"/>
                </a:lnTo>
                <a:lnTo>
                  <a:pt x="8443124" y="4248820"/>
                </a:lnTo>
                <a:lnTo>
                  <a:pt x="8489485" y="4217505"/>
                </a:lnTo>
                <a:lnTo>
                  <a:pt x="8533212" y="4182808"/>
                </a:lnTo>
                <a:lnTo>
                  <a:pt x="8574119" y="4144914"/>
                </a:lnTo>
                <a:lnTo>
                  <a:pt x="8612017" y="4104012"/>
                </a:lnTo>
                <a:lnTo>
                  <a:pt x="8646720" y="4060288"/>
                </a:lnTo>
                <a:lnTo>
                  <a:pt x="8678041" y="4013928"/>
                </a:lnTo>
                <a:lnTo>
                  <a:pt x="8705793" y="3965120"/>
                </a:lnTo>
                <a:lnTo>
                  <a:pt x="8729789" y="3914050"/>
                </a:lnTo>
                <a:lnTo>
                  <a:pt x="8749841" y="3860905"/>
                </a:lnTo>
                <a:lnTo>
                  <a:pt x="8765763" y="3805872"/>
                </a:lnTo>
                <a:lnTo>
                  <a:pt x="8777368" y="3749137"/>
                </a:lnTo>
                <a:lnTo>
                  <a:pt x="8784467" y="3690888"/>
                </a:lnTo>
                <a:lnTo>
                  <a:pt x="8786876" y="3631311"/>
                </a:lnTo>
                <a:lnTo>
                  <a:pt x="8786876" y="726186"/>
                </a:lnTo>
                <a:lnTo>
                  <a:pt x="8784467" y="666626"/>
                </a:lnTo>
                <a:lnTo>
                  <a:pt x="8777368" y="608393"/>
                </a:lnTo>
                <a:lnTo>
                  <a:pt x="8765763" y="551673"/>
                </a:lnTo>
                <a:lnTo>
                  <a:pt x="8749841" y="496653"/>
                </a:lnTo>
                <a:lnTo>
                  <a:pt x="8729789" y="443519"/>
                </a:lnTo>
                <a:lnTo>
                  <a:pt x="8705793" y="392459"/>
                </a:lnTo>
                <a:lnTo>
                  <a:pt x="8678041" y="343660"/>
                </a:lnTo>
                <a:lnTo>
                  <a:pt x="8646720" y="297308"/>
                </a:lnTo>
                <a:lnTo>
                  <a:pt x="8612017" y="253590"/>
                </a:lnTo>
                <a:lnTo>
                  <a:pt x="8574119" y="212693"/>
                </a:lnTo>
                <a:lnTo>
                  <a:pt x="8533212" y="174804"/>
                </a:lnTo>
                <a:lnTo>
                  <a:pt x="8489485" y="140110"/>
                </a:lnTo>
                <a:lnTo>
                  <a:pt x="8443124" y="108798"/>
                </a:lnTo>
                <a:lnTo>
                  <a:pt x="8394316" y="81054"/>
                </a:lnTo>
                <a:lnTo>
                  <a:pt x="8343249" y="57066"/>
                </a:lnTo>
                <a:lnTo>
                  <a:pt x="8290108" y="37021"/>
                </a:lnTo>
                <a:lnTo>
                  <a:pt x="8235083" y="21104"/>
                </a:lnTo>
                <a:lnTo>
                  <a:pt x="8178358" y="9504"/>
                </a:lnTo>
                <a:lnTo>
                  <a:pt x="8120123" y="2407"/>
                </a:lnTo>
                <a:lnTo>
                  <a:pt x="8060563" y="0"/>
                </a:lnTo>
                <a:lnTo>
                  <a:pt x="726300" y="0"/>
                </a:lnTo>
                <a:lnTo>
                  <a:pt x="666731" y="2407"/>
                </a:lnTo>
                <a:lnTo>
                  <a:pt x="608489" y="9504"/>
                </a:lnTo>
                <a:lnTo>
                  <a:pt x="551760" y="21104"/>
                </a:lnTo>
                <a:lnTo>
                  <a:pt x="496731" y="37021"/>
                </a:lnTo>
                <a:lnTo>
                  <a:pt x="443589" y="57066"/>
                </a:lnTo>
                <a:lnTo>
                  <a:pt x="392521" y="81054"/>
                </a:lnTo>
                <a:lnTo>
                  <a:pt x="343714" y="108798"/>
                </a:lnTo>
                <a:lnTo>
                  <a:pt x="297354" y="140110"/>
                </a:lnTo>
                <a:lnTo>
                  <a:pt x="253629" y="174804"/>
                </a:lnTo>
                <a:lnTo>
                  <a:pt x="212726" y="212693"/>
                </a:lnTo>
                <a:lnTo>
                  <a:pt x="174831" y="253590"/>
                </a:lnTo>
                <a:lnTo>
                  <a:pt x="140132" y="297308"/>
                </a:lnTo>
                <a:lnTo>
                  <a:pt x="108815" y="343660"/>
                </a:lnTo>
                <a:lnTo>
                  <a:pt x="81067" y="392459"/>
                </a:lnTo>
                <a:lnTo>
                  <a:pt x="57075" y="443519"/>
                </a:lnTo>
                <a:lnTo>
                  <a:pt x="37026" y="496653"/>
                </a:lnTo>
                <a:lnTo>
                  <a:pt x="21107" y="551673"/>
                </a:lnTo>
                <a:lnTo>
                  <a:pt x="9505" y="608393"/>
                </a:lnTo>
                <a:lnTo>
                  <a:pt x="2407" y="666626"/>
                </a:lnTo>
                <a:lnTo>
                  <a:pt x="0" y="7261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42875" y="1006424"/>
            <a:ext cx="8786876" cy="5634913"/>
          </a:xfrm>
          <a:custGeom>
            <a:avLst/>
            <a:gdLst/>
            <a:ahLst/>
            <a:cxnLst/>
            <a:rect l="l" t="t" r="r" b="b"/>
            <a:pathLst>
              <a:path w="8786876" h="4357624">
                <a:moveTo>
                  <a:pt x="0" y="726186"/>
                </a:moveTo>
                <a:lnTo>
                  <a:pt x="2407" y="666626"/>
                </a:lnTo>
                <a:lnTo>
                  <a:pt x="9505" y="608393"/>
                </a:lnTo>
                <a:lnTo>
                  <a:pt x="21107" y="551673"/>
                </a:lnTo>
                <a:lnTo>
                  <a:pt x="37026" y="496653"/>
                </a:lnTo>
                <a:lnTo>
                  <a:pt x="57075" y="443519"/>
                </a:lnTo>
                <a:lnTo>
                  <a:pt x="81067" y="392459"/>
                </a:lnTo>
                <a:lnTo>
                  <a:pt x="108815" y="343660"/>
                </a:lnTo>
                <a:lnTo>
                  <a:pt x="140132" y="297308"/>
                </a:lnTo>
                <a:lnTo>
                  <a:pt x="174831" y="253590"/>
                </a:lnTo>
                <a:lnTo>
                  <a:pt x="212726" y="212693"/>
                </a:lnTo>
                <a:lnTo>
                  <a:pt x="253629" y="174804"/>
                </a:lnTo>
                <a:lnTo>
                  <a:pt x="297354" y="140110"/>
                </a:lnTo>
                <a:lnTo>
                  <a:pt x="343714" y="108798"/>
                </a:lnTo>
                <a:lnTo>
                  <a:pt x="392521" y="81054"/>
                </a:lnTo>
                <a:lnTo>
                  <a:pt x="443589" y="57066"/>
                </a:lnTo>
                <a:lnTo>
                  <a:pt x="496731" y="37021"/>
                </a:lnTo>
                <a:lnTo>
                  <a:pt x="551760" y="21104"/>
                </a:lnTo>
                <a:lnTo>
                  <a:pt x="608489" y="9504"/>
                </a:lnTo>
                <a:lnTo>
                  <a:pt x="666731" y="2407"/>
                </a:lnTo>
                <a:lnTo>
                  <a:pt x="726300" y="0"/>
                </a:lnTo>
                <a:lnTo>
                  <a:pt x="8060563" y="0"/>
                </a:lnTo>
                <a:lnTo>
                  <a:pt x="8120123" y="2407"/>
                </a:lnTo>
                <a:lnTo>
                  <a:pt x="8178358" y="9504"/>
                </a:lnTo>
                <a:lnTo>
                  <a:pt x="8235083" y="21104"/>
                </a:lnTo>
                <a:lnTo>
                  <a:pt x="8290108" y="37021"/>
                </a:lnTo>
                <a:lnTo>
                  <a:pt x="8343249" y="57066"/>
                </a:lnTo>
                <a:lnTo>
                  <a:pt x="8394316" y="81054"/>
                </a:lnTo>
                <a:lnTo>
                  <a:pt x="8443124" y="108798"/>
                </a:lnTo>
                <a:lnTo>
                  <a:pt x="8489485" y="140110"/>
                </a:lnTo>
                <a:lnTo>
                  <a:pt x="8533212" y="174804"/>
                </a:lnTo>
                <a:lnTo>
                  <a:pt x="8574119" y="212693"/>
                </a:lnTo>
                <a:lnTo>
                  <a:pt x="8612017" y="253590"/>
                </a:lnTo>
                <a:lnTo>
                  <a:pt x="8646720" y="297308"/>
                </a:lnTo>
                <a:lnTo>
                  <a:pt x="8678041" y="343660"/>
                </a:lnTo>
                <a:lnTo>
                  <a:pt x="8705793" y="392459"/>
                </a:lnTo>
                <a:lnTo>
                  <a:pt x="8729789" y="443519"/>
                </a:lnTo>
                <a:lnTo>
                  <a:pt x="8749841" y="496653"/>
                </a:lnTo>
                <a:lnTo>
                  <a:pt x="8765763" y="551673"/>
                </a:lnTo>
                <a:lnTo>
                  <a:pt x="8777368" y="608393"/>
                </a:lnTo>
                <a:lnTo>
                  <a:pt x="8784467" y="666626"/>
                </a:lnTo>
                <a:lnTo>
                  <a:pt x="8786876" y="726186"/>
                </a:lnTo>
                <a:lnTo>
                  <a:pt x="8786876" y="3631311"/>
                </a:lnTo>
                <a:lnTo>
                  <a:pt x="8784467" y="3690888"/>
                </a:lnTo>
                <a:lnTo>
                  <a:pt x="8777368" y="3749137"/>
                </a:lnTo>
                <a:lnTo>
                  <a:pt x="8765763" y="3805872"/>
                </a:lnTo>
                <a:lnTo>
                  <a:pt x="8749841" y="3860905"/>
                </a:lnTo>
                <a:lnTo>
                  <a:pt x="8729789" y="3914050"/>
                </a:lnTo>
                <a:lnTo>
                  <a:pt x="8705793" y="3965120"/>
                </a:lnTo>
                <a:lnTo>
                  <a:pt x="8678041" y="4013928"/>
                </a:lnTo>
                <a:lnTo>
                  <a:pt x="8646720" y="4060288"/>
                </a:lnTo>
                <a:lnTo>
                  <a:pt x="8612017" y="4104012"/>
                </a:lnTo>
                <a:lnTo>
                  <a:pt x="8574119" y="4144914"/>
                </a:lnTo>
                <a:lnTo>
                  <a:pt x="8533212" y="4182808"/>
                </a:lnTo>
                <a:lnTo>
                  <a:pt x="8489485" y="4217505"/>
                </a:lnTo>
                <a:lnTo>
                  <a:pt x="8443124" y="4248820"/>
                </a:lnTo>
                <a:lnTo>
                  <a:pt x="8394316" y="4276565"/>
                </a:lnTo>
                <a:lnTo>
                  <a:pt x="8343249" y="4300555"/>
                </a:lnTo>
                <a:lnTo>
                  <a:pt x="8290108" y="4320601"/>
                </a:lnTo>
                <a:lnTo>
                  <a:pt x="8235083" y="4336518"/>
                </a:lnTo>
                <a:lnTo>
                  <a:pt x="8178358" y="4348119"/>
                </a:lnTo>
                <a:lnTo>
                  <a:pt x="8120123" y="4355216"/>
                </a:lnTo>
                <a:lnTo>
                  <a:pt x="8060563" y="4357624"/>
                </a:lnTo>
                <a:lnTo>
                  <a:pt x="726300" y="4357624"/>
                </a:lnTo>
                <a:lnTo>
                  <a:pt x="666731" y="4355216"/>
                </a:lnTo>
                <a:lnTo>
                  <a:pt x="608489" y="4348119"/>
                </a:lnTo>
                <a:lnTo>
                  <a:pt x="551760" y="4336518"/>
                </a:lnTo>
                <a:lnTo>
                  <a:pt x="496731" y="4320601"/>
                </a:lnTo>
                <a:lnTo>
                  <a:pt x="443589" y="4300555"/>
                </a:lnTo>
                <a:lnTo>
                  <a:pt x="392521" y="4276565"/>
                </a:lnTo>
                <a:lnTo>
                  <a:pt x="343714" y="4248820"/>
                </a:lnTo>
                <a:lnTo>
                  <a:pt x="297354" y="4217505"/>
                </a:lnTo>
                <a:lnTo>
                  <a:pt x="253629" y="4182808"/>
                </a:lnTo>
                <a:lnTo>
                  <a:pt x="212726" y="4144914"/>
                </a:lnTo>
                <a:lnTo>
                  <a:pt x="174831" y="4104012"/>
                </a:lnTo>
                <a:lnTo>
                  <a:pt x="140132" y="4060288"/>
                </a:lnTo>
                <a:lnTo>
                  <a:pt x="108815" y="4013928"/>
                </a:lnTo>
                <a:lnTo>
                  <a:pt x="81067" y="3965120"/>
                </a:lnTo>
                <a:lnTo>
                  <a:pt x="57075" y="3914050"/>
                </a:lnTo>
                <a:lnTo>
                  <a:pt x="37026" y="3860905"/>
                </a:lnTo>
                <a:lnTo>
                  <a:pt x="21107" y="3805872"/>
                </a:lnTo>
                <a:lnTo>
                  <a:pt x="9505" y="3749137"/>
                </a:lnTo>
                <a:lnTo>
                  <a:pt x="2407" y="3690888"/>
                </a:lnTo>
                <a:lnTo>
                  <a:pt x="0" y="3631311"/>
                </a:lnTo>
                <a:lnTo>
                  <a:pt x="0" y="726186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2541524" y="312585"/>
            <a:ext cx="504222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Risk Değerl</a:t>
            </a:r>
            <a:r>
              <a:rPr sz="28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ndirme</a:t>
            </a:r>
            <a:r>
              <a:rPr sz="2800" b="1" spc="-1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Yönetmeliği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555242" y="1859406"/>
            <a:ext cx="6036981" cy="5339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5"/>
              </a:lnSpc>
              <a:spcBef>
                <a:spcPts val="208"/>
              </a:spcBef>
            </a:pPr>
            <a:r>
              <a:rPr sz="6000" b="1" spc="0" baseline="3413" dirty="0">
                <a:latin typeface="Calibri"/>
                <a:cs typeface="Calibri"/>
              </a:rPr>
              <a:t>Çalışa</a:t>
            </a:r>
            <a:r>
              <a:rPr sz="6000" b="1" spc="-9" baseline="3413" dirty="0">
                <a:latin typeface="Calibri"/>
                <a:cs typeface="Calibri"/>
              </a:rPr>
              <a:t>n</a:t>
            </a:r>
            <a:r>
              <a:rPr sz="6000" b="1" spc="0" baseline="3413" dirty="0">
                <a:latin typeface="Calibri"/>
                <a:cs typeface="Calibri"/>
              </a:rPr>
              <a:t>ların bilgilendirilmesi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34340" y="2457767"/>
            <a:ext cx="1529524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b="1" spc="0" baseline="3120" dirty="0">
                <a:latin typeface="Calibri"/>
                <a:cs typeface="Calibri"/>
              </a:rPr>
              <a:t>M</a:t>
            </a:r>
            <a:r>
              <a:rPr sz="5250" b="1" spc="9" baseline="3120" dirty="0">
                <a:latin typeface="Calibri"/>
                <a:cs typeface="Calibri"/>
              </a:rPr>
              <a:t>A</a:t>
            </a:r>
            <a:r>
              <a:rPr sz="5250" b="1" spc="0" baseline="3120" dirty="0">
                <a:latin typeface="Calibri"/>
                <a:cs typeface="Calibri"/>
              </a:rPr>
              <a:t>D</a:t>
            </a:r>
            <a:r>
              <a:rPr sz="5250" b="1" spc="14" baseline="3120" dirty="0">
                <a:latin typeface="Calibri"/>
                <a:cs typeface="Calibri"/>
              </a:rPr>
              <a:t>D</a:t>
            </a:r>
            <a:r>
              <a:rPr sz="5250" b="1" spc="0" baseline="3120" dirty="0">
                <a:latin typeface="Calibri"/>
                <a:cs typeface="Calibri"/>
              </a:rPr>
              <a:t>E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030983" y="2457767"/>
            <a:ext cx="541470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b="1" spc="-4" baseline="3120" dirty="0">
                <a:latin typeface="Calibri"/>
                <a:cs typeface="Calibri"/>
              </a:rPr>
              <a:t>16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638298" y="2457767"/>
            <a:ext cx="313271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b="1" spc="0" baseline="3120" dirty="0">
                <a:latin typeface="Calibri"/>
                <a:cs typeface="Calibri"/>
              </a:rPr>
              <a:t>–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016250" y="2457767"/>
            <a:ext cx="593903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b="1" spc="0" baseline="3120" dirty="0">
                <a:latin typeface="Calibri"/>
                <a:cs typeface="Calibri"/>
              </a:rPr>
              <a:t>(</a:t>
            </a:r>
            <a:r>
              <a:rPr sz="5250" b="1" spc="-4" baseline="3120" dirty="0">
                <a:latin typeface="Calibri"/>
                <a:cs typeface="Calibri"/>
              </a:rPr>
              <a:t>1</a:t>
            </a:r>
            <a:r>
              <a:rPr sz="5250" b="1" spc="0" baseline="3120" dirty="0">
                <a:latin typeface="Calibri"/>
                <a:cs typeface="Calibri"/>
              </a:rPr>
              <a:t>)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675379" y="2457767"/>
            <a:ext cx="1733081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İ</a:t>
            </a:r>
            <a:r>
              <a:rPr sz="5250" spc="-59" baseline="3120" dirty="0">
                <a:latin typeface="Calibri"/>
                <a:cs typeface="Calibri"/>
              </a:rPr>
              <a:t>ş</a:t>
            </a:r>
            <a:r>
              <a:rPr sz="5250" spc="-34" baseline="3120" dirty="0">
                <a:latin typeface="Calibri"/>
                <a:cs typeface="Calibri"/>
              </a:rPr>
              <a:t>y</a:t>
            </a:r>
            <a:r>
              <a:rPr sz="5250" spc="0" baseline="3120" dirty="0">
                <a:latin typeface="Calibri"/>
                <a:cs typeface="Calibri"/>
              </a:rPr>
              <a:t>erinde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472430" y="2457767"/>
            <a:ext cx="1855249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-29" baseline="3120" dirty="0">
                <a:latin typeface="Calibri"/>
                <a:cs typeface="Calibri"/>
              </a:rPr>
              <a:t>ç</a:t>
            </a:r>
            <a:r>
              <a:rPr sz="5250" spc="0" baseline="3120" dirty="0">
                <a:latin typeface="Calibri"/>
                <a:cs typeface="Calibri"/>
              </a:rPr>
              <a:t>alışan</a:t>
            </a:r>
            <a:r>
              <a:rPr sz="5250" spc="-9" baseline="3120" dirty="0">
                <a:latin typeface="Calibri"/>
                <a:cs typeface="Calibri"/>
              </a:rPr>
              <a:t>l</a:t>
            </a:r>
            <a:r>
              <a:rPr sz="5250" spc="0" baseline="3120" dirty="0">
                <a:latin typeface="Calibri"/>
                <a:cs typeface="Calibri"/>
              </a:rPr>
              <a:t>a</a:t>
            </a:r>
            <a:r>
              <a:rPr sz="5250" spc="-294" baseline="3120" dirty="0">
                <a:latin typeface="Calibri"/>
                <a:cs typeface="Calibri"/>
              </a:rPr>
              <a:t>r</a:t>
            </a:r>
            <a:r>
              <a:rPr sz="5250" spc="0" baseline="3120" dirty="0">
                <a:latin typeface="Calibri"/>
                <a:cs typeface="Calibri"/>
              </a:rPr>
              <a:t>,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392670" y="2457767"/>
            <a:ext cx="1312380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-34" baseline="3120" dirty="0">
                <a:latin typeface="Calibri"/>
                <a:cs typeface="Calibri"/>
              </a:rPr>
              <a:t>ç</a:t>
            </a:r>
            <a:r>
              <a:rPr sz="5250" spc="0" baseline="3120" dirty="0">
                <a:latin typeface="Calibri"/>
                <a:cs typeface="Calibri"/>
              </a:rPr>
              <a:t>alışan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4340" y="2991167"/>
            <a:ext cx="2186784" cy="10030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66636">
              <a:lnSpc>
                <a:spcPts val="3665"/>
              </a:lnSpc>
              <a:spcBef>
                <a:spcPts val="183"/>
              </a:spcBef>
            </a:pPr>
            <a:r>
              <a:rPr sz="5250" spc="-39" baseline="3120" dirty="0">
                <a:latin typeface="Calibri"/>
                <a:cs typeface="Calibri"/>
              </a:rPr>
              <a:t>t</a:t>
            </a:r>
            <a:r>
              <a:rPr sz="5250" spc="0" baseline="3120" dirty="0">
                <a:latin typeface="Calibri"/>
                <a:cs typeface="Calibri"/>
              </a:rPr>
              <a:t>emsilci</a:t>
            </a:r>
            <a:r>
              <a:rPr sz="5250" spc="-4" baseline="3120" dirty="0">
                <a:latin typeface="Calibri"/>
                <a:cs typeface="Calibri"/>
              </a:rPr>
              <a:t>l</a:t>
            </a:r>
            <a:r>
              <a:rPr sz="5250" spc="0" baseline="3120" dirty="0">
                <a:latin typeface="Calibri"/>
                <a:cs typeface="Calibri"/>
              </a:rPr>
              <a:t>eri</a:t>
            </a:r>
            <a:endParaRPr sz="3500">
              <a:latin typeface="Calibri"/>
              <a:cs typeface="Calibri"/>
            </a:endParaRPr>
          </a:p>
          <a:p>
            <a:pPr marL="12700">
              <a:lnSpc>
                <a:spcPts val="4200"/>
              </a:lnSpc>
              <a:spcBef>
                <a:spcPts val="26"/>
              </a:spcBef>
            </a:pPr>
            <a:r>
              <a:rPr sz="5250" spc="0" baseline="1560" dirty="0">
                <a:latin typeface="Calibri"/>
                <a:cs typeface="Calibri"/>
              </a:rPr>
              <a:t>ü</a:t>
            </a:r>
            <a:r>
              <a:rPr sz="5250" spc="-79" baseline="1560" dirty="0">
                <a:latin typeface="Calibri"/>
                <a:cs typeface="Calibri"/>
              </a:rPr>
              <a:t>z</a:t>
            </a:r>
            <a:r>
              <a:rPr sz="5250" spc="0" baseline="1560" dirty="0">
                <a:latin typeface="Calibri"/>
                <a:cs typeface="Calibri"/>
              </a:rPr>
              <a:t>e</a:t>
            </a:r>
            <a:r>
              <a:rPr sz="5250" spc="-34" baseline="1560" dirty="0">
                <a:latin typeface="Calibri"/>
                <a:cs typeface="Calibri"/>
              </a:rPr>
              <a:t>r</a:t>
            </a:r>
            <a:r>
              <a:rPr sz="5250" spc="0" baseline="1560" dirty="0">
                <a:latin typeface="Calibri"/>
                <a:cs typeface="Calibri"/>
              </a:rPr>
              <a:t>e</a:t>
            </a:r>
            <a:r>
              <a:rPr sz="5250" spc="127" baseline="1560" dirty="0">
                <a:latin typeface="Calibri"/>
                <a:cs typeface="Calibri"/>
              </a:rPr>
              <a:t> </a:t>
            </a:r>
            <a:r>
              <a:rPr sz="5250" spc="-34" baseline="1560" dirty="0">
                <a:latin typeface="Calibri"/>
                <a:cs typeface="Calibri"/>
              </a:rPr>
              <a:t>g</a:t>
            </a:r>
            <a:r>
              <a:rPr sz="5250" spc="0" baseline="1560" dirty="0">
                <a:latin typeface="Calibri"/>
                <a:cs typeface="Calibri"/>
              </a:rPr>
              <a:t>elen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21534" y="2991167"/>
            <a:ext cx="503792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-39" baseline="3120" dirty="0">
                <a:latin typeface="Calibri"/>
                <a:cs typeface="Calibri"/>
              </a:rPr>
              <a:t>ve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258566" y="2991167"/>
            <a:ext cx="3681369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baş</a:t>
            </a:r>
            <a:r>
              <a:rPr sz="5250" spc="-50" baseline="3120" dirty="0">
                <a:latin typeface="Calibri"/>
                <a:cs typeface="Calibri"/>
              </a:rPr>
              <a:t>k</a:t>
            </a:r>
            <a:r>
              <a:rPr sz="5250" spc="0" baseline="3120" dirty="0">
                <a:latin typeface="Calibri"/>
                <a:cs typeface="Calibri"/>
              </a:rPr>
              <a:t>a </a:t>
            </a:r>
            <a:r>
              <a:rPr sz="5250" spc="68" baseline="3120" dirty="0">
                <a:latin typeface="Calibri"/>
                <a:cs typeface="Calibri"/>
              </a:rPr>
              <a:t> </a:t>
            </a:r>
            <a:r>
              <a:rPr sz="5250" spc="0" baseline="3120" dirty="0">
                <a:latin typeface="Calibri"/>
                <a:cs typeface="Calibri"/>
              </a:rPr>
              <a:t>i</a:t>
            </a:r>
            <a:r>
              <a:rPr sz="5250" spc="-64" baseline="3120" dirty="0">
                <a:latin typeface="Calibri"/>
                <a:cs typeface="Calibri"/>
              </a:rPr>
              <a:t>ş</a:t>
            </a:r>
            <a:r>
              <a:rPr sz="5250" spc="-39" baseline="3120" dirty="0">
                <a:latin typeface="Calibri"/>
                <a:cs typeface="Calibri"/>
              </a:rPr>
              <a:t>y</a:t>
            </a:r>
            <a:r>
              <a:rPr sz="5250" spc="0" baseline="3120" dirty="0">
                <a:latin typeface="Calibri"/>
                <a:cs typeface="Calibri"/>
              </a:rPr>
              <a:t>erlerinden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68058" y="2991167"/>
            <a:ext cx="1636235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-34" baseline="3120" dirty="0">
                <a:latin typeface="Calibri"/>
                <a:cs typeface="Calibri"/>
              </a:rPr>
              <a:t>ç</a:t>
            </a:r>
            <a:r>
              <a:rPr sz="5250" spc="0" baseline="3120" dirty="0">
                <a:latin typeface="Calibri"/>
                <a:cs typeface="Calibri"/>
              </a:rPr>
              <a:t>alışmak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649728" y="3524567"/>
            <a:ext cx="6054431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-29" baseline="3120" dirty="0">
                <a:latin typeface="Calibri"/>
                <a:cs typeface="Calibri"/>
              </a:rPr>
              <a:t>ç</a:t>
            </a:r>
            <a:r>
              <a:rPr sz="5250" spc="0" baseline="3120" dirty="0">
                <a:latin typeface="Calibri"/>
                <a:cs typeface="Calibri"/>
              </a:rPr>
              <a:t>alışan</a:t>
            </a:r>
            <a:r>
              <a:rPr sz="5250" spc="-9" baseline="3120" dirty="0">
                <a:latin typeface="Calibri"/>
                <a:cs typeface="Calibri"/>
              </a:rPr>
              <a:t>l</a:t>
            </a:r>
            <a:r>
              <a:rPr sz="5250" spc="0" baseline="3120" dirty="0">
                <a:latin typeface="Calibri"/>
                <a:cs typeface="Calibri"/>
              </a:rPr>
              <a:t>ar</a:t>
            </a:r>
            <a:r>
              <a:rPr sz="5250" spc="164" baseline="3120" dirty="0">
                <a:latin typeface="Calibri"/>
                <a:cs typeface="Calibri"/>
              </a:rPr>
              <a:t> </a:t>
            </a:r>
            <a:r>
              <a:rPr sz="5250" spc="-39" baseline="3120" dirty="0">
                <a:latin typeface="Calibri"/>
                <a:cs typeface="Calibri"/>
              </a:rPr>
              <a:t>v</a:t>
            </a:r>
            <a:r>
              <a:rPr sz="5250" spc="0" baseline="3120" dirty="0">
                <a:latin typeface="Calibri"/>
                <a:cs typeface="Calibri"/>
              </a:rPr>
              <a:t>e</a:t>
            </a:r>
            <a:r>
              <a:rPr sz="5250" spc="164" baseline="3120" dirty="0">
                <a:latin typeface="Calibri"/>
                <a:cs typeface="Calibri"/>
              </a:rPr>
              <a:t> </a:t>
            </a:r>
            <a:r>
              <a:rPr sz="5250" spc="0" baseline="3120" dirty="0">
                <a:latin typeface="Calibri"/>
                <a:cs typeface="Calibri"/>
              </a:rPr>
              <a:t>bunların</a:t>
            </a:r>
            <a:r>
              <a:rPr sz="5250" spc="154" baseline="3120" dirty="0">
                <a:latin typeface="Calibri"/>
                <a:cs typeface="Calibri"/>
              </a:rPr>
              <a:t> </a:t>
            </a:r>
            <a:r>
              <a:rPr sz="5250" spc="0" baseline="3120" dirty="0">
                <a:latin typeface="Calibri"/>
                <a:cs typeface="Calibri"/>
              </a:rPr>
              <a:t>i</a:t>
            </a:r>
            <a:r>
              <a:rPr sz="5250" spc="-54" baseline="3120" dirty="0">
                <a:latin typeface="Calibri"/>
                <a:cs typeface="Calibri"/>
              </a:rPr>
              <a:t>ş</a:t>
            </a:r>
            <a:r>
              <a:rPr sz="5250" spc="-39" baseline="3120" dirty="0">
                <a:latin typeface="Calibri"/>
                <a:cs typeface="Calibri"/>
              </a:rPr>
              <a:t>v</a:t>
            </a:r>
            <a:r>
              <a:rPr sz="5250" spc="0" baseline="3120" dirty="0">
                <a:latin typeface="Calibri"/>
                <a:cs typeface="Calibri"/>
              </a:rPr>
              <a:t>e</a:t>
            </a:r>
            <a:r>
              <a:rPr sz="5250" spc="-44" baseline="3120" dirty="0">
                <a:latin typeface="Calibri"/>
                <a:cs typeface="Calibri"/>
              </a:rPr>
              <a:t>r</a:t>
            </a:r>
            <a:r>
              <a:rPr sz="5250" spc="0" baseline="3120" dirty="0">
                <a:latin typeface="Calibri"/>
                <a:cs typeface="Calibri"/>
              </a:rPr>
              <a:t>enl</a:t>
            </a:r>
            <a:r>
              <a:rPr sz="5250" spc="-9" baseline="3120" dirty="0">
                <a:latin typeface="Calibri"/>
                <a:cs typeface="Calibri"/>
              </a:rPr>
              <a:t>e</a:t>
            </a:r>
            <a:r>
              <a:rPr sz="5250" spc="0" baseline="3120" dirty="0">
                <a:latin typeface="Calibri"/>
                <a:cs typeface="Calibri"/>
              </a:rPr>
              <a:t>ri;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4340" y="4057967"/>
            <a:ext cx="1722419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i</a:t>
            </a:r>
            <a:r>
              <a:rPr sz="5250" spc="-59" baseline="3120" dirty="0">
                <a:latin typeface="Calibri"/>
                <a:cs typeface="Calibri"/>
              </a:rPr>
              <a:t>ş</a:t>
            </a:r>
            <a:r>
              <a:rPr sz="5250" spc="-39" baseline="3120" dirty="0">
                <a:latin typeface="Calibri"/>
                <a:cs typeface="Calibri"/>
              </a:rPr>
              <a:t>y</a:t>
            </a:r>
            <a:r>
              <a:rPr sz="5250" spc="0" baseline="3120" dirty="0">
                <a:latin typeface="Calibri"/>
                <a:cs typeface="Calibri"/>
              </a:rPr>
              <a:t>erinde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22246" y="4057967"/>
            <a:ext cx="3094695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-64" baseline="3120" dirty="0">
                <a:latin typeface="Calibri"/>
                <a:cs typeface="Calibri"/>
              </a:rPr>
              <a:t>k</a:t>
            </a:r>
            <a:r>
              <a:rPr sz="5250" spc="0" baseline="3120" dirty="0">
                <a:latin typeface="Calibri"/>
                <a:cs typeface="Calibri"/>
              </a:rPr>
              <a:t>a</a:t>
            </a:r>
            <a:r>
              <a:rPr sz="5250" spc="-59" baseline="3120" dirty="0">
                <a:latin typeface="Calibri"/>
                <a:cs typeface="Calibri"/>
              </a:rPr>
              <a:t>r</a:t>
            </a:r>
            <a:r>
              <a:rPr sz="5250" spc="0" baseline="3120" dirty="0">
                <a:latin typeface="Calibri"/>
                <a:cs typeface="Calibri"/>
              </a:rPr>
              <a:t>şılaşılabi</a:t>
            </a:r>
            <a:r>
              <a:rPr sz="5250" spc="-9" baseline="3120" dirty="0">
                <a:latin typeface="Calibri"/>
                <a:cs typeface="Calibri"/>
              </a:rPr>
              <a:t>l</a:t>
            </a:r>
            <a:r>
              <a:rPr sz="5250" spc="0" baseline="3120" dirty="0">
                <a:latin typeface="Calibri"/>
                <a:cs typeface="Calibri"/>
              </a:rPr>
              <a:t>ec</a:t>
            </a:r>
            <a:r>
              <a:rPr sz="5250" spc="-14" baseline="3120" dirty="0">
                <a:latin typeface="Calibri"/>
                <a:cs typeface="Calibri"/>
              </a:rPr>
              <a:t>e</a:t>
            </a:r>
            <a:r>
              <a:rPr sz="5250" spc="0" baseline="3120" dirty="0">
                <a:latin typeface="Calibri"/>
                <a:cs typeface="Calibri"/>
              </a:rPr>
              <a:t>k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82514" y="4057967"/>
            <a:ext cx="1094255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sağlık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41516" y="4057967"/>
            <a:ext cx="503792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-39" baseline="3120" dirty="0">
                <a:latin typeface="Calibri"/>
                <a:cs typeface="Calibri"/>
              </a:rPr>
              <a:t>ve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45198" y="4057967"/>
            <a:ext cx="1628152" cy="10030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6785" algn="ctr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gü</a:t>
            </a:r>
            <a:r>
              <a:rPr sz="5250" spc="-39" baseline="3120" dirty="0">
                <a:latin typeface="Calibri"/>
                <a:cs typeface="Calibri"/>
              </a:rPr>
              <a:t>v</a:t>
            </a:r>
            <a:r>
              <a:rPr sz="5250" spc="0" baseline="3120" dirty="0">
                <a:latin typeface="Calibri"/>
                <a:cs typeface="Calibri"/>
              </a:rPr>
              <a:t>enlik</a:t>
            </a:r>
            <a:endParaRPr sz="3500">
              <a:latin typeface="Calibri"/>
              <a:cs typeface="Calibri"/>
            </a:endParaRPr>
          </a:p>
          <a:p>
            <a:pPr marR="2956" algn="ctr">
              <a:lnSpc>
                <a:spcPts val="4200"/>
              </a:lnSpc>
              <a:spcBef>
                <a:spcPts val="26"/>
              </a:spcBef>
            </a:pPr>
            <a:r>
              <a:rPr sz="5250" spc="-39" baseline="1560" dirty="0">
                <a:latin typeface="Calibri"/>
                <a:cs typeface="Calibri"/>
              </a:rPr>
              <a:t>t</a:t>
            </a:r>
            <a:r>
              <a:rPr sz="5250" spc="0" baseline="1560" dirty="0">
                <a:latin typeface="Calibri"/>
                <a:cs typeface="Calibri"/>
              </a:rPr>
              <a:t>edbirler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4340" y="4591367"/>
            <a:ext cx="1304385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riskleri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84502" y="4591367"/>
            <a:ext cx="516977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ile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44978" y="4591367"/>
            <a:ext cx="1588257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dü</a:t>
            </a:r>
            <a:r>
              <a:rPr sz="5250" spc="-79" baseline="3120" dirty="0">
                <a:latin typeface="Calibri"/>
                <a:cs typeface="Calibri"/>
              </a:rPr>
              <a:t>z</a:t>
            </a:r>
            <a:r>
              <a:rPr sz="5250" spc="0" baseline="3120" dirty="0">
                <a:latin typeface="Calibri"/>
                <a:cs typeface="Calibri"/>
              </a:rPr>
              <a:t>eltici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76064" y="4591367"/>
            <a:ext cx="503792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-39" baseline="3120" dirty="0">
                <a:latin typeface="Calibri"/>
                <a:cs typeface="Calibri"/>
              </a:rPr>
              <a:t>ve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29174" y="4591367"/>
            <a:ext cx="1473641" cy="469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önl</a:t>
            </a:r>
            <a:r>
              <a:rPr sz="5250" spc="-19" baseline="3120" dirty="0">
                <a:latin typeface="Calibri"/>
                <a:cs typeface="Calibri"/>
              </a:rPr>
              <a:t>e</a:t>
            </a:r>
            <a:r>
              <a:rPr sz="5250" spc="0" baseline="3120" dirty="0">
                <a:latin typeface="Calibri"/>
                <a:cs typeface="Calibri"/>
              </a:rPr>
              <a:t>yici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4340" y="5125021"/>
            <a:ext cx="4145500" cy="46964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665"/>
              </a:lnSpc>
              <a:spcBef>
                <a:spcPts val="183"/>
              </a:spcBef>
            </a:pPr>
            <a:r>
              <a:rPr sz="5250" spc="0" baseline="3120" dirty="0">
                <a:latin typeface="Calibri"/>
                <a:cs typeface="Calibri"/>
              </a:rPr>
              <a:t>hakkında</a:t>
            </a:r>
            <a:r>
              <a:rPr sz="5250" spc="-9" baseline="3120" dirty="0">
                <a:latin typeface="Calibri"/>
                <a:cs typeface="Calibri"/>
              </a:rPr>
              <a:t> </a:t>
            </a:r>
            <a:r>
              <a:rPr sz="5250" spc="0" baseline="3120" dirty="0">
                <a:latin typeface="Calibri"/>
                <a:cs typeface="Calibri"/>
              </a:rPr>
              <a:t>bilgilendi</a:t>
            </a:r>
            <a:r>
              <a:rPr sz="5250" spc="-4" baseline="3120" dirty="0">
                <a:latin typeface="Calibri"/>
                <a:cs typeface="Calibri"/>
              </a:rPr>
              <a:t>r</a:t>
            </a:r>
            <a:r>
              <a:rPr sz="5250" spc="0" baseline="3120" dirty="0">
                <a:latin typeface="Calibri"/>
                <a:cs typeface="Calibri"/>
              </a:rPr>
              <a:t>ili</a:t>
            </a:r>
            <a:r>
              <a:rPr sz="5250" spc="-354" baseline="3120" dirty="0">
                <a:latin typeface="Calibri"/>
                <a:cs typeface="Calibri"/>
              </a:rPr>
              <a:t>r</a:t>
            </a:r>
            <a:r>
              <a:rPr sz="5250" spc="0" baseline="3120" dirty="0">
                <a:latin typeface="Calibri"/>
                <a:cs typeface="Calibri"/>
              </a:rPr>
              <a:t>.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27974" y="6463538"/>
            <a:ext cx="202133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sz="1800" spc="0" baseline="2275" dirty="0">
                <a:solidFill>
                  <a:srgbClr val="888888"/>
                </a:solidFill>
                <a:latin typeface="Calibri"/>
                <a:cs typeface="Calibri"/>
              </a:rPr>
              <a:t>59</a:t>
            </a:r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4088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2875" y="1196975"/>
            <a:ext cx="8786876" cy="5210175"/>
          </a:xfrm>
          <a:custGeom>
            <a:avLst/>
            <a:gdLst/>
            <a:ahLst/>
            <a:cxnLst/>
            <a:rect l="l" t="t" r="r" b="b"/>
            <a:pathLst>
              <a:path w="8786876" h="5210175">
                <a:moveTo>
                  <a:pt x="0" y="868426"/>
                </a:moveTo>
                <a:lnTo>
                  <a:pt x="0" y="4341749"/>
                </a:lnTo>
                <a:lnTo>
                  <a:pt x="2878" y="4412976"/>
                </a:lnTo>
                <a:lnTo>
                  <a:pt x="11365" y="4482617"/>
                </a:lnTo>
                <a:lnTo>
                  <a:pt x="25237" y="4550449"/>
                </a:lnTo>
                <a:lnTo>
                  <a:pt x="44270" y="4616247"/>
                </a:lnTo>
                <a:lnTo>
                  <a:pt x="68241" y="4679789"/>
                </a:lnTo>
                <a:lnTo>
                  <a:pt x="96926" y="4740850"/>
                </a:lnTo>
                <a:lnTo>
                  <a:pt x="130102" y="4799208"/>
                </a:lnTo>
                <a:lnTo>
                  <a:pt x="167546" y="4854639"/>
                </a:lnTo>
                <a:lnTo>
                  <a:pt x="209033" y="4906920"/>
                </a:lnTo>
                <a:lnTo>
                  <a:pt x="254341" y="4955827"/>
                </a:lnTo>
                <a:lnTo>
                  <a:pt x="303246" y="5001136"/>
                </a:lnTo>
                <a:lnTo>
                  <a:pt x="355524" y="5042625"/>
                </a:lnTo>
                <a:lnTo>
                  <a:pt x="410952" y="5080070"/>
                </a:lnTo>
                <a:lnTo>
                  <a:pt x="469306" y="5113247"/>
                </a:lnTo>
                <a:lnTo>
                  <a:pt x="530364" y="5141932"/>
                </a:lnTo>
                <a:lnTo>
                  <a:pt x="593901" y="5165904"/>
                </a:lnTo>
                <a:lnTo>
                  <a:pt x="659694" y="5184937"/>
                </a:lnTo>
                <a:lnTo>
                  <a:pt x="727520" y="5198809"/>
                </a:lnTo>
                <a:lnTo>
                  <a:pt x="797154" y="5207296"/>
                </a:lnTo>
                <a:lnTo>
                  <a:pt x="868375" y="5210175"/>
                </a:lnTo>
                <a:lnTo>
                  <a:pt x="7918450" y="5210175"/>
                </a:lnTo>
                <a:lnTo>
                  <a:pt x="7989665" y="5207296"/>
                </a:lnTo>
                <a:lnTo>
                  <a:pt x="8059297" y="5198809"/>
                </a:lnTo>
                <a:lnTo>
                  <a:pt x="8127121" y="5184937"/>
                </a:lnTo>
                <a:lnTo>
                  <a:pt x="8192914" y="5165904"/>
                </a:lnTo>
                <a:lnTo>
                  <a:pt x="8256452" y="5141932"/>
                </a:lnTo>
                <a:lnTo>
                  <a:pt x="8317512" y="5113247"/>
                </a:lnTo>
                <a:lnTo>
                  <a:pt x="8375870" y="5080070"/>
                </a:lnTo>
                <a:lnTo>
                  <a:pt x="8431302" y="5042625"/>
                </a:lnTo>
                <a:lnTo>
                  <a:pt x="8483585" y="5001136"/>
                </a:lnTo>
                <a:lnTo>
                  <a:pt x="8532494" y="4955827"/>
                </a:lnTo>
                <a:lnTo>
                  <a:pt x="8577808" y="4906920"/>
                </a:lnTo>
                <a:lnTo>
                  <a:pt x="8619301" y="4854639"/>
                </a:lnTo>
                <a:lnTo>
                  <a:pt x="8656749" y="4799208"/>
                </a:lnTo>
                <a:lnTo>
                  <a:pt x="8689931" y="4740850"/>
                </a:lnTo>
                <a:lnTo>
                  <a:pt x="8718621" y="4679789"/>
                </a:lnTo>
                <a:lnTo>
                  <a:pt x="8742596" y="4616247"/>
                </a:lnTo>
                <a:lnTo>
                  <a:pt x="8761633" y="4550449"/>
                </a:lnTo>
                <a:lnTo>
                  <a:pt x="8775507" y="4482617"/>
                </a:lnTo>
                <a:lnTo>
                  <a:pt x="8783996" y="4412976"/>
                </a:lnTo>
                <a:lnTo>
                  <a:pt x="8786876" y="4341749"/>
                </a:lnTo>
                <a:lnTo>
                  <a:pt x="8786876" y="868426"/>
                </a:lnTo>
                <a:lnTo>
                  <a:pt x="8783996" y="797193"/>
                </a:lnTo>
                <a:lnTo>
                  <a:pt x="8775507" y="727548"/>
                </a:lnTo>
                <a:lnTo>
                  <a:pt x="8761633" y="659713"/>
                </a:lnTo>
                <a:lnTo>
                  <a:pt x="8742596" y="593912"/>
                </a:lnTo>
                <a:lnTo>
                  <a:pt x="8718621" y="530369"/>
                </a:lnTo>
                <a:lnTo>
                  <a:pt x="8689931" y="469307"/>
                </a:lnTo>
                <a:lnTo>
                  <a:pt x="8656749" y="410949"/>
                </a:lnTo>
                <a:lnTo>
                  <a:pt x="8619301" y="355518"/>
                </a:lnTo>
                <a:lnTo>
                  <a:pt x="8577808" y="303238"/>
                </a:lnTo>
                <a:lnTo>
                  <a:pt x="8532494" y="254333"/>
                </a:lnTo>
                <a:lnTo>
                  <a:pt x="8483585" y="209025"/>
                </a:lnTo>
                <a:lnTo>
                  <a:pt x="8431302" y="167538"/>
                </a:lnTo>
                <a:lnTo>
                  <a:pt x="8375870" y="130095"/>
                </a:lnTo>
                <a:lnTo>
                  <a:pt x="8317512" y="96920"/>
                </a:lnTo>
                <a:lnTo>
                  <a:pt x="8256452" y="68236"/>
                </a:lnTo>
                <a:lnTo>
                  <a:pt x="8192914" y="44267"/>
                </a:lnTo>
                <a:lnTo>
                  <a:pt x="8127121" y="25235"/>
                </a:lnTo>
                <a:lnTo>
                  <a:pt x="8059297" y="11364"/>
                </a:lnTo>
                <a:lnTo>
                  <a:pt x="7989665" y="2878"/>
                </a:lnTo>
                <a:lnTo>
                  <a:pt x="7918450" y="0"/>
                </a:lnTo>
                <a:lnTo>
                  <a:pt x="868375" y="0"/>
                </a:lnTo>
                <a:lnTo>
                  <a:pt x="797154" y="2878"/>
                </a:lnTo>
                <a:lnTo>
                  <a:pt x="727520" y="11364"/>
                </a:lnTo>
                <a:lnTo>
                  <a:pt x="659694" y="25235"/>
                </a:lnTo>
                <a:lnTo>
                  <a:pt x="593901" y="44267"/>
                </a:lnTo>
                <a:lnTo>
                  <a:pt x="530364" y="68236"/>
                </a:lnTo>
                <a:lnTo>
                  <a:pt x="469306" y="96920"/>
                </a:lnTo>
                <a:lnTo>
                  <a:pt x="410952" y="130095"/>
                </a:lnTo>
                <a:lnTo>
                  <a:pt x="355524" y="167538"/>
                </a:lnTo>
                <a:lnTo>
                  <a:pt x="303246" y="209025"/>
                </a:lnTo>
                <a:lnTo>
                  <a:pt x="254341" y="254333"/>
                </a:lnTo>
                <a:lnTo>
                  <a:pt x="209033" y="303238"/>
                </a:lnTo>
                <a:lnTo>
                  <a:pt x="167546" y="355518"/>
                </a:lnTo>
                <a:lnTo>
                  <a:pt x="130102" y="410949"/>
                </a:lnTo>
                <a:lnTo>
                  <a:pt x="96926" y="469307"/>
                </a:lnTo>
                <a:lnTo>
                  <a:pt x="68241" y="530369"/>
                </a:lnTo>
                <a:lnTo>
                  <a:pt x="44270" y="593912"/>
                </a:lnTo>
                <a:lnTo>
                  <a:pt x="25237" y="659713"/>
                </a:lnTo>
                <a:lnTo>
                  <a:pt x="11365" y="727548"/>
                </a:lnTo>
                <a:lnTo>
                  <a:pt x="2878" y="797193"/>
                </a:lnTo>
                <a:lnTo>
                  <a:pt x="0" y="8684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2875" y="1196975"/>
            <a:ext cx="8786876" cy="5210175"/>
          </a:xfrm>
          <a:custGeom>
            <a:avLst/>
            <a:gdLst/>
            <a:ahLst/>
            <a:cxnLst/>
            <a:rect l="l" t="t" r="r" b="b"/>
            <a:pathLst>
              <a:path w="8786876" h="5210175">
                <a:moveTo>
                  <a:pt x="0" y="868426"/>
                </a:moveTo>
                <a:lnTo>
                  <a:pt x="2878" y="797193"/>
                </a:lnTo>
                <a:lnTo>
                  <a:pt x="11365" y="727548"/>
                </a:lnTo>
                <a:lnTo>
                  <a:pt x="25237" y="659713"/>
                </a:lnTo>
                <a:lnTo>
                  <a:pt x="44270" y="593912"/>
                </a:lnTo>
                <a:lnTo>
                  <a:pt x="68241" y="530369"/>
                </a:lnTo>
                <a:lnTo>
                  <a:pt x="96926" y="469307"/>
                </a:lnTo>
                <a:lnTo>
                  <a:pt x="130102" y="410949"/>
                </a:lnTo>
                <a:lnTo>
                  <a:pt x="167546" y="355518"/>
                </a:lnTo>
                <a:lnTo>
                  <a:pt x="209033" y="303238"/>
                </a:lnTo>
                <a:lnTo>
                  <a:pt x="254341" y="254333"/>
                </a:lnTo>
                <a:lnTo>
                  <a:pt x="303246" y="209025"/>
                </a:lnTo>
                <a:lnTo>
                  <a:pt x="355524" y="167538"/>
                </a:lnTo>
                <a:lnTo>
                  <a:pt x="410952" y="130095"/>
                </a:lnTo>
                <a:lnTo>
                  <a:pt x="469306" y="96920"/>
                </a:lnTo>
                <a:lnTo>
                  <a:pt x="530364" y="68236"/>
                </a:lnTo>
                <a:lnTo>
                  <a:pt x="593901" y="44267"/>
                </a:lnTo>
                <a:lnTo>
                  <a:pt x="659694" y="25235"/>
                </a:lnTo>
                <a:lnTo>
                  <a:pt x="727520" y="11364"/>
                </a:lnTo>
                <a:lnTo>
                  <a:pt x="797154" y="2878"/>
                </a:lnTo>
                <a:lnTo>
                  <a:pt x="868375" y="0"/>
                </a:lnTo>
                <a:lnTo>
                  <a:pt x="7918450" y="0"/>
                </a:lnTo>
                <a:lnTo>
                  <a:pt x="7989665" y="2878"/>
                </a:lnTo>
                <a:lnTo>
                  <a:pt x="8059297" y="11364"/>
                </a:lnTo>
                <a:lnTo>
                  <a:pt x="8127121" y="25235"/>
                </a:lnTo>
                <a:lnTo>
                  <a:pt x="8192914" y="44267"/>
                </a:lnTo>
                <a:lnTo>
                  <a:pt x="8256452" y="68236"/>
                </a:lnTo>
                <a:lnTo>
                  <a:pt x="8317512" y="96920"/>
                </a:lnTo>
                <a:lnTo>
                  <a:pt x="8375870" y="130095"/>
                </a:lnTo>
                <a:lnTo>
                  <a:pt x="8431302" y="167538"/>
                </a:lnTo>
                <a:lnTo>
                  <a:pt x="8483585" y="209025"/>
                </a:lnTo>
                <a:lnTo>
                  <a:pt x="8532494" y="254333"/>
                </a:lnTo>
                <a:lnTo>
                  <a:pt x="8577808" y="303238"/>
                </a:lnTo>
                <a:lnTo>
                  <a:pt x="8619301" y="355518"/>
                </a:lnTo>
                <a:lnTo>
                  <a:pt x="8656749" y="410949"/>
                </a:lnTo>
                <a:lnTo>
                  <a:pt x="8689931" y="469307"/>
                </a:lnTo>
                <a:lnTo>
                  <a:pt x="8718621" y="530369"/>
                </a:lnTo>
                <a:lnTo>
                  <a:pt x="8742596" y="593912"/>
                </a:lnTo>
                <a:lnTo>
                  <a:pt x="8761633" y="659713"/>
                </a:lnTo>
                <a:lnTo>
                  <a:pt x="8775507" y="727548"/>
                </a:lnTo>
                <a:lnTo>
                  <a:pt x="8783996" y="797193"/>
                </a:lnTo>
                <a:lnTo>
                  <a:pt x="8786876" y="868426"/>
                </a:lnTo>
                <a:lnTo>
                  <a:pt x="8786876" y="4341749"/>
                </a:lnTo>
                <a:lnTo>
                  <a:pt x="8783996" y="4412976"/>
                </a:lnTo>
                <a:lnTo>
                  <a:pt x="8775507" y="4482617"/>
                </a:lnTo>
                <a:lnTo>
                  <a:pt x="8761633" y="4550449"/>
                </a:lnTo>
                <a:lnTo>
                  <a:pt x="8742596" y="4616247"/>
                </a:lnTo>
                <a:lnTo>
                  <a:pt x="8718621" y="4679789"/>
                </a:lnTo>
                <a:lnTo>
                  <a:pt x="8689931" y="4740850"/>
                </a:lnTo>
                <a:lnTo>
                  <a:pt x="8656749" y="4799208"/>
                </a:lnTo>
                <a:lnTo>
                  <a:pt x="8619301" y="4854639"/>
                </a:lnTo>
                <a:lnTo>
                  <a:pt x="8577808" y="4906920"/>
                </a:lnTo>
                <a:lnTo>
                  <a:pt x="8532494" y="4955827"/>
                </a:lnTo>
                <a:lnTo>
                  <a:pt x="8483585" y="5001136"/>
                </a:lnTo>
                <a:lnTo>
                  <a:pt x="8431302" y="5042625"/>
                </a:lnTo>
                <a:lnTo>
                  <a:pt x="8375870" y="5080070"/>
                </a:lnTo>
                <a:lnTo>
                  <a:pt x="8317512" y="5113247"/>
                </a:lnTo>
                <a:lnTo>
                  <a:pt x="8256452" y="5141932"/>
                </a:lnTo>
                <a:lnTo>
                  <a:pt x="8192914" y="5165904"/>
                </a:lnTo>
                <a:lnTo>
                  <a:pt x="8127121" y="5184937"/>
                </a:lnTo>
                <a:lnTo>
                  <a:pt x="8059297" y="5198809"/>
                </a:lnTo>
                <a:lnTo>
                  <a:pt x="7989665" y="5207296"/>
                </a:lnTo>
                <a:lnTo>
                  <a:pt x="7918450" y="5210175"/>
                </a:lnTo>
                <a:lnTo>
                  <a:pt x="868375" y="5210175"/>
                </a:lnTo>
                <a:lnTo>
                  <a:pt x="797154" y="5207296"/>
                </a:lnTo>
                <a:lnTo>
                  <a:pt x="727520" y="5198809"/>
                </a:lnTo>
                <a:lnTo>
                  <a:pt x="659694" y="5184937"/>
                </a:lnTo>
                <a:lnTo>
                  <a:pt x="593901" y="5165904"/>
                </a:lnTo>
                <a:lnTo>
                  <a:pt x="530364" y="5141932"/>
                </a:lnTo>
                <a:lnTo>
                  <a:pt x="469306" y="5113247"/>
                </a:lnTo>
                <a:lnTo>
                  <a:pt x="410952" y="5080070"/>
                </a:lnTo>
                <a:lnTo>
                  <a:pt x="355524" y="5042625"/>
                </a:lnTo>
                <a:lnTo>
                  <a:pt x="303246" y="5001136"/>
                </a:lnTo>
                <a:lnTo>
                  <a:pt x="254341" y="4955827"/>
                </a:lnTo>
                <a:lnTo>
                  <a:pt x="209033" y="4906920"/>
                </a:lnTo>
                <a:lnTo>
                  <a:pt x="167546" y="4854639"/>
                </a:lnTo>
                <a:lnTo>
                  <a:pt x="130102" y="4799208"/>
                </a:lnTo>
                <a:lnTo>
                  <a:pt x="96926" y="4740850"/>
                </a:lnTo>
                <a:lnTo>
                  <a:pt x="68241" y="4679789"/>
                </a:lnTo>
                <a:lnTo>
                  <a:pt x="44270" y="4616247"/>
                </a:lnTo>
                <a:lnTo>
                  <a:pt x="25237" y="4550449"/>
                </a:lnTo>
                <a:lnTo>
                  <a:pt x="11365" y="4482617"/>
                </a:lnTo>
                <a:lnTo>
                  <a:pt x="2878" y="4412976"/>
                </a:lnTo>
                <a:lnTo>
                  <a:pt x="0" y="4341749"/>
                </a:lnTo>
                <a:lnTo>
                  <a:pt x="0" y="868426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541524" y="312585"/>
            <a:ext cx="504222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Risk Değerl</a:t>
            </a:r>
            <a:r>
              <a:rPr sz="28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ndirme</a:t>
            </a:r>
            <a:r>
              <a:rPr sz="2800" b="1" spc="-1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Yönetmeliği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5995" y="1555305"/>
            <a:ext cx="7910322" cy="132099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332079" marR="3121233" algn="ctr">
              <a:lnSpc>
                <a:spcPts val="3155"/>
              </a:lnSpc>
              <a:spcBef>
                <a:spcPts val="157"/>
              </a:spcBef>
            </a:pPr>
            <a:r>
              <a:rPr sz="4500" b="1" spc="-225" baseline="2730" dirty="0">
                <a:latin typeface="Calibri"/>
                <a:cs typeface="Calibri"/>
              </a:rPr>
              <a:t>T</a:t>
            </a:r>
            <a:r>
              <a:rPr sz="4500" b="1" spc="0" baseline="2730" dirty="0">
                <a:latin typeface="Calibri"/>
                <a:cs typeface="Calibri"/>
              </a:rPr>
              <a:t>anımlar</a:t>
            </a:r>
            <a:endParaRPr sz="3000" dirty="0">
              <a:latin typeface="Calibri"/>
              <a:cs typeface="Calibri"/>
            </a:endParaRPr>
          </a:p>
          <a:p>
            <a:pPr marL="12700" marR="57150">
              <a:lnSpc>
                <a:spcPts val="3600"/>
              </a:lnSpc>
              <a:spcBef>
                <a:spcPts val="22"/>
              </a:spcBef>
            </a:pPr>
            <a:r>
              <a:rPr sz="4500" b="1" spc="0" baseline="1820" dirty="0">
                <a:latin typeface="Calibri"/>
                <a:cs typeface="Calibri"/>
              </a:rPr>
              <a:t>MADDE</a:t>
            </a:r>
            <a:r>
              <a:rPr sz="4500" b="1" spc="-14" baseline="1820" dirty="0">
                <a:latin typeface="Calibri"/>
                <a:cs typeface="Calibri"/>
              </a:rPr>
              <a:t> </a:t>
            </a:r>
            <a:r>
              <a:rPr sz="4500" b="1" spc="0" baseline="1820" dirty="0">
                <a:latin typeface="Calibri"/>
                <a:cs typeface="Calibri"/>
              </a:rPr>
              <a:t>4 – </a:t>
            </a:r>
            <a:r>
              <a:rPr sz="4500" spc="0" baseline="1820" dirty="0">
                <a:latin typeface="Calibri"/>
                <a:cs typeface="Calibri"/>
              </a:rPr>
              <a:t>(</a:t>
            </a:r>
            <a:r>
              <a:rPr sz="4500" spc="-4" baseline="1820" dirty="0">
                <a:latin typeface="Calibri"/>
                <a:cs typeface="Calibri"/>
              </a:rPr>
              <a:t>1</a:t>
            </a:r>
            <a:r>
              <a:rPr sz="4500" spc="0" baseline="1820" dirty="0">
                <a:latin typeface="Calibri"/>
                <a:cs typeface="Calibri"/>
              </a:rPr>
              <a:t>)</a:t>
            </a:r>
            <a:r>
              <a:rPr sz="4500" spc="9" baseline="1820" dirty="0">
                <a:latin typeface="Calibri"/>
                <a:cs typeface="Calibri"/>
              </a:rPr>
              <a:t> </a:t>
            </a:r>
            <a:r>
              <a:rPr sz="4500" spc="0" baseline="1820" dirty="0">
                <a:latin typeface="Calibri"/>
                <a:cs typeface="Calibri"/>
              </a:rPr>
              <a:t>Bu </a:t>
            </a:r>
            <a:r>
              <a:rPr sz="4500" spc="-219" baseline="1820" dirty="0">
                <a:latin typeface="Calibri"/>
                <a:cs typeface="Calibri"/>
              </a:rPr>
              <a:t>Y</a:t>
            </a:r>
            <a:r>
              <a:rPr sz="4500" spc="0" baseline="1820" dirty="0">
                <a:latin typeface="Calibri"/>
                <a:cs typeface="Calibri"/>
              </a:rPr>
              <a:t>ön</a:t>
            </a:r>
            <a:r>
              <a:rPr sz="4500" spc="-9" baseline="1820" dirty="0">
                <a:latin typeface="Calibri"/>
                <a:cs typeface="Calibri"/>
              </a:rPr>
              <a:t>e</a:t>
            </a:r>
            <a:r>
              <a:rPr sz="4500" spc="0" baseline="1820" dirty="0">
                <a:latin typeface="Calibri"/>
                <a:cs typeface="Calibri"/>
              </a:rPr>
              <a:t>tmeli</a:t>
            </a:r>
            <a:r>
              <a:rPr sz="4500" spc="-19" baseline="1820" dirty="0">
                <a:latin typeface="Calibri"/>
                <a:cs typeface="Calibri"/>
              </a:rPr>
              <a:t>k</a:t>
            </a:r>
            <a:r>
              <a:rPr sz="4500" spc="-39" baseline="1820" dirty="0">
                <a:latin typeface="Calibri"/>
                <a:cs typeface="Calibri"/>
              </a:rPr>
              <a:t>t</a:t>
            </a:r>
            <a:r>
              <a:rPr sz="4500" spc="0" baseline="1820" dirty="0">
                <a:latin typeface="Calibri"/>
                <a:cs typeface="Calibri"/>
              </a:rPr>
              <a:t>e</a:t>
            </a:r>
            <a:r>
              <a:rPr sz="4500" spc="-19" baseline="1820" dirty="0">
                <a:latin typeface="Calibri"/>
                <a:cs typeface="Calibri"/>
              </a:rPr>
              <a:t> </a:t>
            </a:r>
            <a:r>
              <a:rPr sz="4500" spc="-25" baseline="1820" dirty="0">
                <a:latin typeface="Calibri"/>
                <a:cs typeface="Calibri"/>
              </a:rPr>
              <a:t>g</a:t>
            </a:r>
            <a:r>
              <a:rPr sz="4500" spc="0" baseline="1820" dirty="0">
                <a:latin typeface="Calibri"/>
                <a:cs typeface="Calibri"/>
              </a:rPr>
              <a:t>eçen;</a:t>
            </a:r>
            <a:endParaRPr sz="3000" dirty="0">
              <a:latin typeface="Calibri"/>
              <a:cs typeface="Calibri"/>
            </a:endParaRPr>
          </a:p>
          <a:p>
            <a:pPr marL="12700">
              <a:lnSpc>
                <a:spcPts val="3600"/>
              </a:lnSpc>
            </a:pPr>
            <a:r>
              <a:rPr sz="4500" b="1" spc="0" baseline="1820" dirty="0">
                <a:latin typeface="Calibri"/>
                <a:cs typeface="Calibri"/>
              </a:rPr>
              <a:t>a) </a:t>
            </a:r>
            <a:r>
              <a:rPr sz="4500" spc="0" baseline="1820" dirty="0">
                <a:latin typeface="Calibri"/>
                <a:cs typeface="Calibri"/>
              </a:rPr>
              <a:t>Ba</a:t>
            </a:r>
            <a:r>
              <a:rPr sz="4500" spc="-54" baseline="1820" dirty="0">
                <a:latin typeface="Calibri"/>
                <a:cs typeface="Calibri"/>
              </a:rPr>
              <a:t>k</a:t>
            </a:r>
            <a:r>
              <a:rPr sz="4500" spc="0" baseline="1820" dirty="0">
                <a:latin typeface="Calibri"/>
                <a:cs typeface="Calibri"/>
              </a:rPr>
              <a:t>anlı</a:t>
            </a:r>
            <a:r>
              <a:rPr sz="4500" spc="4" baseline="1820" dirty="0">
                <a:latin typeface="Calibri"/>
                <a:cs typeface="Calibri"/>
              </a:rPr>
              <a:t>k</a:t>
            </a:r>
            <a:r>
              <a:rPr sz="4500" spc="0" baseline="1820" dirty="0">
                <a:latin typeface="Calibri"/>
                <a:cs typeface="Calibri"/>
              </a:rPr>
              <a:t>:</a:t>
            </a:r>
            <a:r>
              <a:rPr sz="4500" spc="-9" baseline="1820" dirty="0">
                <a:latin typeface="Calibri"/>
                <a:cs typeface="Calibri"/>
              </a:rPr>
              <a:t> </a:t>
            </a:r>
            <a:r>
              <a:rPr sz="4500" spc="0" baseline="1820" dirty="0">
                <a:latin typeface="Calibri"/>
                <a:cs typeface="Calibri"/>
              </a:rPr>
              <a:t>Çalı</a:t>
            </a:r>
            <a:r>
              <a:rPr sz="4500" spc="4" baseline="1820" dirty="0">
                <a:latin typeface="Calibri"/>
                <a:cs typeface="Calibri"/>
              </a:rPr>
              <a:t>ş</a:t>
            </a:r>
            <a:r>
              <a:rPr sz="4500" spc="0" baseline="1820" dirty="0">
                <a:latin typeface="Calibri"/>
                <a:cs typeface="Calibri"/>
              </a:rPr>
              <a:t>ma</a:t>
            </a:r>
            <a:r>
              <a:rPr sz="4500" spc="-9" baseline="1820" dirty="0">
                <a:latin typeface="Calibri"/>
                <a:cs typeface="Calibri"/>
              </a:rPr>
              <a:t> </a:t>
            </a:r>
            <a:r>
              <a:rPr sz="4500" spc="-29" baseline="1820" dirty="0">
                <a:latin typeface="Calibri"/>
                <a:cs typeface="Calibri"/>
              </a:rPr>
              <a:t>v</a:t>
            </a:r>
            <a:r>
              <a:rPr sz="4500" spc="0" baseline="1820" dirty="0">
                <a:latin typeface="Calibri"/>
                <a:cs typeface="Calibri"/>
              </a:rPr>
              <a:t>e</a:t>
            </a:r>
            <a:r>
              <a:rPr sz="4500" spc="-9" baseline="1820" dirty="0">
                <a:latin typeface="Calibri"/>
                <a:cs typeface="Calibri"/>
              </a:rPr>
              <a:t> </a:t>
            </a:r>
            <a:r>
              <a:rPr sz="4500" spc="0" baseline="1820" dirty="0">
                <a:latin typeface="Calibri"/>
                <a:cs typeface="Calibri"/>
              </a:rPr>
              <a:t>So</a:t>
            </a:r>
            <a:r>
              <a:rPr sz="4500" spc="-50" baseline="1820" dirty="0">
                <a:latin typeface="Calibri"/>
                <a:cs typeface="Calibri"/>
              </a:rPr>
              <a:t>sy</a:t>
            </a:r>
            <a:r>
              <a:rPr sz="4500" spc="0" baseline="1820" dirty="0">
                <a:latin typeface="Calibri"/>
                <a:cs typeface="Calibri"/>
              </a:rPr>
              <a:t>al Gü</a:t>
            </a:r>
            <a:r>
              <a:rPr sz="4500" spc="-29" baseline="1820" dirty="0">
                <a:latin typeface="Calibri"/>
                <a:cs typeface="Calibri"/>
              </a:rPr>
              <a:t>v</a:t>
            </a:r>
            <a:r>
              <a:rPr sz="4500" spc="0" baseline="1820" dirty="0">
                <a:latin typeface="Calibri"/>
                <a:cs typeface="Calibri"/>
              </a:rPr>
              <a:t>enlik</a:t>
            </a:r>
            <a:r>
              <a:rPr sz="4500" spc="-19" baseline="1820" dirty="0">
                <a:latin typeface="Calibri"/>
                <a:cs typeface="Calibri"/>
              </a:rPr>
              <a:t> </a:t>
            </a:r>
            <a:r>
              <a:rPr sz="4500" spc="0" baseline="1820" dirty="0">
                <a:latin typeface="Calibri"/>
                <a:cs typeface="Calibri"/>
              </a:rPr>
              <a:t>Ba</a:t>
            </a:r>
            <a:r>
              <a:rPr sz="4500" spc="-54" baseline="1820" dirty="0">
                <a:latin typeface="Calibri"/>
                <a:cs typeface="Calibri"/>
              </a:rPr>
              <a:t>k</a:t>
            </a:r>
            <a:r>
              <a:rPr sz="4500" spc="0" baseline="1820" dirty="0">
                <a:latin typeface="Calibri"/>
                <a:cs typeface="Calibri"/>
              </a:rPr>
              <a:t>anlığını,</a:t>
            </a:r>
            <a:endParaRPr sz="30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5995" y="3384296"/>
            <a:ext cx="8178546" cy="4063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b="1" spc="-4" baseline="2730" dirty="0">
                <a:latin typeface="Calibri"/>
                <a:cs typeface="Calibri"/>
              </a:rPr>
              <a:t>b</a:t>
            </a:r>
            <a:r>
              <a:rPr sz="4500" b="1" spc="0" baseline="2730" dirty="0">
                <a:latin typeface="Calibri"/>
                <a:cs typeface="Calibri"/>
              </a:rPr>
              <a:t>)</a:t>
            </a:r>
            <a:r>
              <a:rPr sz="4500" b="1" spc="79" baseline="2730" dirty="0">
                <a:latin typeface="Calibri"/>
                <a:cs typeface="Calibri"/>
              </a:rPr>
              <a:t> </a:t>
            </a:r>
            <a:r>
              <a:rPr sz="4500" spc="-44" baseline="2730" dirty="0">
                <a:latin typeface="Calibri"/>
                <a:cs typeface="Calibri"/>
              </a:rPr>
              <a:t>K</a:t>
            </a:r>
            <a:r>
              <a:rPr sz="4500" spc="0" baseline="2730" dirty="0">
                <a:latin typeface="Calibri"/>
                <a:cs typeface="Calibri"/>
              </a:rPr>
              <a:t>abul</a:t>
            </a:r>
            <a:r>
              <a:rPr sz="4500" spc="75" baseline="2730" dirty="0">
                <a:latin typeface="Calibri"/>
                <a:cs typeface="Calibri"/>
              </a:rPr>
              <a:t> </a:t>
            </a:r>
            <a:r>
              <a:rPr sz="4500" spc="0" baseline="2730" dirty="0">
                <a:latin typeface="Calibri"/>
                <a:cs typeface="Calibri"/>
              </a:rPr>
              <a:t>edi</a:t>
            </a:r>
            <a:r>
              <a:rPr sz="4500" spc="-4" baseline="2730" dirty="0">
                <a:latin typeface="Calibri"/>
                <a:cs typeface="Calibri"/>
              </a:rPr>
              <a:t>l</a:t>
            </a:r>
            <a:r>
              <a:rPr sz="4500" spc="0" baseline="2730" dirty="0">
                <a:latin typeface="Calibri"/>
                <a:cs typeface="Calibri"/>
              </a:rPr>
              <a:t>ebi</a:t>
            </a:r>
            <a:r>
              <a:rPr sz="4500" spc="-4" baseline="2730" dirty="0">
                <a:latin typeface="Calibri"/>
                <a:cs typeface="Calibri"/>
              </a:rPr>
              <a:t>l</a:t>
            </a:r>
            <a:r>
              <a:rPr sz="4500" spc="0" baseline="2730" dirty="0">
                <a:latin typeface="Calibri"/>
                <a:cs typeface="Calibri"/>
              </a:rPr>
              <a:t>ir</a:t>
            </a:r>
            <a:r>
              <a:rPr sz="4500" spc="79" baseline="2730" dirty="0">
                <a:latin typeface="Calibri"/>
                <a:cs typeface="Calibri"/>
              </a:rPr>
              <a:t> </a:t>
            </a:r>
            <a:r>
              <a:rPr sz="4500" spc="0" baseline="2730" dirty="0">
                <a:latin typeface="Calibri"/>
                <a:cs typeface="Calibri"/>
              </a:rPr>
              <a:t>risk</a:t>
            </a:r>
            <a:r>
              <a:rPr sz="4500" spc="79" baseline="2730" dirty="0">
                <a:latin typeface="Calibri"/>
                <a:cs typeface="Calibri"/>
              </a:rPr>
              <a:t> </a:t>
            </a:r>
            <a:r>
              <a:rPr sz="4500" spc="0" baseline="2730" dirty="0">
                <a:latin typeface="Calibri"/>
                <a:cs typeface="Calibri"/>
              </a:rPr>
              <a:t>s</a:t>
            </a:r>
            <a:r>
              <a:rPr sz="4500" spc="-19" baseline="2730" dirty="0">
                <a:latin typeface="Calibri"/>
                <a:cs typeface="Calibri"/>
              </a:rPr>
              <a:t>e</a:t>
            </a:r>
            <a:r>
              <a:rPr sz="4500" spc="0" baseline="2730" dirty="0">
                <a:latin typeface="Calibri"/>
                <a:cs typeface="Calibri"/>
              </a:rPr>
              <a:t>vi</a:t>
            </a:r>
            <a:r>
              <a:rPr sz="4500" spc="-34" baseline="2730" dirty="0">
                <a:latin typeface="Calibri"/>
                <a:cs typeface="Calibri"/>
              </a:rPr>
              <a:t>y</a:t>
            </a:r>
            <a:r>
              <a:rPr sz="4500" spc="0" baseline="2730" dirty="0">
                <a:latin typeface="Calibri"/>
                <a:cs typeface="Calibri"/>
              </a:rPr>
              <a:t>esi:</a:t>
            </a:r>
            <a:r>
              <a:rPr sz="4500" spc="64" baseline="2730" dirty="0">
                <a:latin typeface="Calibri"/>
                <a:cs typeface="Calibri"/>
              </a:rPr>
              <a:t> </a:t>
            </a:r>
            <a:r>
              <a:rPr sz="4500" spc="-194" baseline="2730" dirty="0">
                <a:latin typeface="Calibri"/>
                <a:cs typeface="Calibri"/>
              </a:rPr>
              <a:t>Y</a:t>
            </a:r>
            <a:r>
              <a:rPr sz="4500" spc="0" baseline="2730" dirty="0">
                <a:latin typeface="Calibri"/>
                <a:cs typeface="Calibri"/>
              </a:rPr>
              <a:t>as</a:t>
            </a:r>
            <a:r>
              <a:rPr sz="4500" spc="4" baseline="2730" dirty="0">
                <a:latin typeface="Calibri"/>
                <a:cs typeface="Calibri"/>
              </a:rPr>
              <a:t>a</a:t>
            </a:r>
            <a:r>
              <a:rPr sz="4500" spc="0" baseline="2730" dirty="0">
                <a:latin typeface="Calibri"/>
                <a:cs typeface="Calibri"/>
              </a:rPr>
              <a:t>l</a:t>
            </a:r>
            <a:r>
              <a:rPr sz="4500" spc="79" baseline="2730" dirty="0">
                <a:latin typeface="Calibri"/>
                <a:cs typeface="Calibri"/>
              </a:rPr>
              <a:t> </a:t>
            </a:r>
            <a:r>
              <a:rPr sz="4500" spc="0" baseline="2730" dirty="0">
                <a:latin typeface="Calibri"/>
                <a:cs typeface="Calibri"/>
              </a:rPr>
              <a:t>yükümlülük</a:t>
            </a:r>
            <a:r>
              <a:rPr sz="4500" spc="-9" baseline="2730" dirty="0">
                <a:latin typeface="Calibri"/>
                <a:cs typeface="Calibri"/>
              </a:rPr>
              <a:t>l</a:t>
            </a:r>
            <a:r>
              <a:rPr sz="4500" spc="0" baseline="2730" dirty="0">
                <a:latin typeface="Calibri"/>
                <a:cs typeface="Calibri"/>
              </a:rPr>
              <a:t>e</a:t>
            </a:r>
            <a:r>
              <a:rPr sz="4500" spc="-50" baseline="2730" dirty="0">
                <a:latin typeface="Calibri"/>
                <a:cs typeface="Calibri"/>
              </a:rPr>
              <a:t>r</a:t>
            </a:r>
            <a:r>
              <a:rPr sz="4500" spc="0" baseline="2730" dirty="0">
                <a:latin typeface="Calibri"/>
                <a:cs typeface="Calibri"/>
              </a:rPr>
              <a:t>e</a:t>
            </a:r>
            <a:endParaRPr sz="30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5995" y="3841496"/>
            <a:ext cx="435058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-34" baseline="2730" dirty="0">
                <a:latin typeface="Calibri"/>
                <a:cs typeface="Calibri"/>
              </a:rPr>
              <a:t>ve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93394" y="3841496"/>
            <a:ext cx="1377569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latin typeface="Calibri"/>
                <a:cs typeface="Calibri"/>
              </a:rPr>
              <a:t>i</a:t>
            </a:r>
            <a:r>
              <a:rPr sz="4500" spc="-54" baseline="2730" dirty="0">
                <a:latin typeface="Calibri"/>
                <a:cs typeface="Calibri"/>
              </a:rPr>
              <a:t>ş</a:t>
            </a:r>
            <a:r>
              <a:rPr sz="4500" spc="-39" baseline="2730" dirty="0">
                <a:latin typeface="Calibri"/>
                <a:cs typeface="Calibri"/>
              </a:rPr>
              <a:t>y</a:t>
            </a:r>
            <a:r>
              <a:rPr sz="4500" spc="0" baseline="2730" dirty="0">
                <a:latin typeface="Calibri"/>
                <a:cs typeface="Calibri"/>
              </a:rPr>
              <a:t>erinin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49830" y="3841496"/>
            <a:ext cx="1253363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latin typeface="Calibri"/>
                <a:cs typeface="Calibri"/>
              </a:rPr>
              <a:t>önl</a:t>
            </a:r>
            <a:r>
              <a:rPr sz="4500" spc="-9" baseline="2730" dirty="0">
                <a:latin typeface="Calibri"/>
                <a:cs typeface="Calibri"/>
              </a:rPr>
              <a:t>e</a:t>
            </a:r>
            <a:r>
              <a:rPr sz="4500" spc="0" baseline="2730" dirty="0">
                <a:latin typeface="Calibri"/>
                <a:cs typeface="Calibri"/>
              </a:rPr>
              <a:t>me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81044" y="3841496"/>
            <a:ext cx="1841245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latin typeface="Calibri"/>
                <a:cs typeface="Calibri"/>
              </a:rPr>
              <a:t>politi</a:t>
            </a:r>
            <a:r>
              <a:rPr sz="4500" spc="-59" baseline="2730" dirty="0">
                <a:latin typeface="Calibri"/>
                <a:cs typeface="Calibri"/>
              </a:rPr>
              <a:t>k</a:t>
            </a:r>
            <a:r>
              <a:rPr sz="4500" spc="0" baseline="2730" dirty="0">
                <a:latin typeface="Calibri"/>
                <a:cs typeface="Calibri"/>
              </a:rPr>
              <a:t>asına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00776" y="3841496"/>
            <a:ext cx="1124583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latin typeface="Calibri"/>
                <a:cs typeface="Calibri"/>
              </a:rPr>
              <a:t>u</a:t>
            </a:r>
            <a:r>
              <a:rPr sz="4500" spc="-39" baseline="2730" dirty="0">
                <a:latin typeface="Calibri"/>
                <a:cs typeface="Calibri"/>
              </a:rPr>
              <a:t>y</a:t>
            </a:r>
            <a:r>
              <a:rPr sz="4500" spc="0" baseline="2730" dirty="0">
                <a:latin typeface="Calibri"/>
                <a:cs typeface="Calibri"/>
              </a:rPr>
              <a:t>gun,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03974" y="3841496"/>
            <a:ext cx="884935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-54" baseline="2730" dirty="0">
                <a:latin typeface="Calibri"/>
                <a:cs typeface="Calibri"/>
              </a:rPr>
              <a:t>k</a:t>
            </a:r>
            <a:r>
              <a:rPr sz="4500" spc="-50" baseline="2730" dirty="0">
                <a:latin typeface="Calibri"/>
                <a:cs typeface="Calibri"/>
              </a:rPr>
              <a:t>a</a:t>
            </a:r>
            <a:r>
              <a:rPr sz="4500" spc="0" baseline="2730" dirty="0">
                <a:latin typeface="Calibri"/>
                <a:cs typeface="Calibri"/>
              </a:rPr>
              <a:t>yıp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67142" y="3841496"/>
            <a:ext cx="786258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-34" baseline="2730" dirty="0">
                <a:latin typeface="Calibri"/>
                <a:cs typeface="Calibri"/>
              </a:rPr>
              <a:t>v</a:t>
            </a:r>
            <a:r>
              <a:rPr sz="4500" spc="-14" baseline="2730" dirty="0">
                <a:latin typeface="Calibri"/>
                <a:cs typeface="Calibri"/>
              </a:rPr>
              <a:t>e</a:t>
            </a:r>
            <a:r>
              <a:rPr sz="4500" spc="-50" baseline="2730" dirty="0">
                <a:latin typeface="Calibri"/>
                <a:cs typeface="Calibri"/>
              </a:rPr>
              <a:t>y</a:t>
            </a:r>
            <a:r>
              <a:rPr sz="4500" spc="0" baseline="2730" dirty="0">
                <a:latin typeface="Calibri"/>
                <a:cs typeface="Calibri"/>
              </a:rPr>
              <a:t>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5995" y="4298696"/>
            <a:ext cx="6508962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-50" baseline="2730" dirty="0">
                <a:latin typeface="Calibri"/>
                <a:cs typeface="Calibri"/>
              </a:rPr>
              <a:t>y</a:t>
            </a:r>
            <a:r>
              <a:rPr sz="4500" spc="0" baseline="2730" dirty="0">
                <a:latin typeface="Calibri"/>
                <a:cs typeface="Calibri"/>
              </a:rPr>
              <a:t>a</a:t>
            </a:r>
            <a:r>
              <a:rPr sz="4500" spc="-59" baseline="2730" dirty="0">
                <a:latin typeface="Calibri"/>
                <a:cs typeface="Calibri"/>
              </a:rPr>
              <a:t>r</a:t>
            </a:r>
            <a:r>
              <a:rPr sz="4500" spc="0" baseline="2730" dirty="0">
                <a:latin typeface="Calibri"/>
                <a:cs typeface="Calibri"/>
              </a:rPr>
              <a:t>ala</a:t>
            </a:r>
            <a:r>
              <a:rPr sz="4500" spc="4" baseline="2730" dirty="0">
                <a:latin typeface="Calibri"/>
                <a:cs typeface="Calibri"/>
              </a:rPr>
              <a:t>n</a:t>
            </a:r>
            <a:r>
              <a:rPr sz="4500" spc="0" baseline="2730" dirty="0">
                <a:latin typeface="Calibri"/>
                <a:cs typeface="Calibri"/>
              </a:rPr>
              <a:t>ma olu</a:t>
            </a:r>
            <a:r>
              <a:rPr sz="4500" spc="-25" baseline="2730" dirty="0">
                <a:latin typeface="Calibri"/>
                <a:cs typeface="Calibri"/>
              </a:rPr>
              <a:t>ş</a:t>
            </a:r>
            <a:r>
              <a:rPr sz="4500" spc="0" baseline="2730" dirty="0">
                <a:latin typeface="Calibri"/>
                <a:cs typeface="Calibri"/>
              </a:rPr>
              <a:t>turm</a:t>
            </a:r>
            <a:r>
              <a:rPr sz="4500" spc="-54" baseline="2730" dirty="0">
                <a:latin typeface="Calibri"/>
                <a:cs typeface="Calibri"/>
              </a:rPr>
              <a:t>a</a:t>
            </a:r>
            <a:r>
              <a:rPr sz="4500" spc="-50" baseline="2730" dirty="0">
                <a:latin typeface="Calibri"/>
                <a:cs typeface="Calibri"/>
              </a:rPr>
              <a:t>y</a:t>
            </a:r>
            <a:r>
              <a:rPr sz="4500" spc="0" baseline="2730" dirty="0">
                <a:latin typeface="Calibri"/>
                <a:cs typeface="Calibri"/>
              </a:rPr>
              <a:t>a</a:t>
            </a:r>
            <a:r>
              <a:rPr sz="4500" spc="-25" baseline="2730" dirty="0">
                <a:latin typeface="Calibri"/>
                <a:cs typeface="Calibri"/>
              </a:rPr>
              <a:t>c</a:t>
            </a:r>
            <a:r>
              <a:rPr sz="4500" spc="0" baseline="2730" dirty="0">
                <a:latin typeface="Calibri"/>
                <a:cs typeface="Calibri"/>
              </a:rPr>
              <a:t>ak risk s</a:t>
            </a:r>
            <a:r>
              <a:rPr sz="4500" spc="-9" baseline="2730" dirty="0">
                <a:latin typeface="Calibri"/>
                <a:cs typeface="Calibri"/>
              </a:rPr>
              <a:t>e</a:t>
            </a:r>
            <a:r>
              <a:rPr sz="4500" spc="0" baseline="2730" dirty="0">
                <a:latin typeface="Calibri"/>
                <a:cs typeface="Calibri"/>
              </a:rPr>
              <a:t>vi</a:t>
            </a:r>
            <a:r>
              <a:rPr sz="4500" spc="-34" baseline="2730" dirty="0">
                <a:latin typeface="Calibri"/>
                <a:cs typeface="Calibri"/>
              </a:rPr>
              <a:t>y</a:t>
            </a:r>
            <a:r>
              <a:rPr sz="4500" spc="0" baseline="2730" dirty="0">
                <a:latin typeface="Calibri"/>
                <a:cs typeface="Calibri"/>
              </a:rPr>
              <a:t>esini,</a:t>
            </a:r>
            <a:endParaRPr sz="30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5995" y="5213350"/>
            <a:ext cx="6688074" cy="863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b="1" spc="0" baseline="2730" dirty="0">
                <a:latin typeface="Calibri"/>
                <a:cs typeface="Calibri"/>
              </a:rPr>
              <a:t>c)</a:t>
            </a:r>
            <a:r>
              <a:rPr sz="4500" b="1" spc="383" baseline="2730" dirty="0">
                <a:latin typeface="Calibri"/>
                <a:cs typeface="Calibri"/>
              </a:rPr>
              <a:t> </a:t>
            </a:r>
            <a:r>
              <a:rPr sz="4500" spc="-54" baseline="2730" dirty="0">
                <a:latin typeface="Calibri"/>
                <a:cs typeface="Calibri"/>
              </a:rPr>
              <a:t>K</a:t>
            </a:r>
            <a:r>
              <a:rPr sz="4500" spc="0" baseline="2730" dirty="0">
                <a:latin typeface="Calibri"/>
                <a:cs typeface="Calibri"/>
              </a:rPr>
              <a:t>anun:</a:t>
            </a:r>
            <a:r>
              <a:rPr sz="4500" spc="383" baseline="2730" dirty="0">
                <a:latin typeface="Calibri"/>
                <a:cs typeface="Calibri"/>
              </a:rPr>
              <a:t> </a:t>
            </a:r>
            <a:r>
              <a:rPr sz="4500" spc="4" baseline="2730" dirty="0">
                <a:latin typeface="Calibri"/>
                <a:cs typeface="Calibri"/>
              </a:rPr>
              <a:t>20/6/201</a:t>
            </a:r>
            <a:r>
              <a:rPr sz="4500" spc="0" baseline="2730" dirty="0">
                <a:latin typeface="Calibri"/>
                <a:cs typeface="Calibri"/>
              </a:rPr>
              <a:t>2</a:t>
            </a:r>
            <a:r>
              <a:rPr sz="4500" spc="392" baseline="2730" dirty="0">
                <a:latin typeface="Calibri"/>
                <a:cs typeface="Calibri"/>
              </a:rPr>
              <a:t> </a:t>
            </a:r>
            <a:r>
              <a:rPr sz="4500" spc="-39" baseline="2730" dirty="0">
                <a:latin typeface="Calibri"/>
                <a:cs typeface="Calibri"/>
              </a:rPr>
              <a:t>t</a:t>
            </a:r>
            <a:r>
              <a:rPr sz="4500" spc="0" baseline="2730" dirty="0">
                <a:latin typeface="Calibri"/>
                <a:cs typeface="Calibri"/>
              </a:rPr>
              <a:t>arihli</a:t>
            </a:r>
            <a:r>
              <a:rPr sz="4500" spc="372" baseline="2730" dirty="0">
                <a:latin typeface="Calibri"/>
                <a:cs typeface="Calibri"/>
              </a:rPr>
              <a:t> </a:t>
            </a:r>
            <a:r>
              <a:rPr sz="4500" spc="-34" baseline="2730" dirty="0">
                <a:latin typeface="Calibri"/>
                <a:cs typeface="Calibri"/>
              </a:rPr>
              <a:t>v</a:t>
            </a:r>
            <a:r>
              <a:rPr sz="4500" spc="0" baseline="2730" dirty="0">
                <a:latin typeface="Calibri"/>
                <a:cs typeface="Calibri"/>
              </a:rPr>
              <a:t>e</a:t>
            </a:r>
            <a:r>
              <a:rPr sz="4500" spc="387" baseline="2730" dirty="0">
                <a:latin typeface="Calibri"/>
                <a:cs typeface="Calibri"/>
              </a:rPr>
              <a:t> </a:t>
            </a:r>
            <a:r>
              <a:rPr sz="4500" spc="0" baseline="2730" dirty="0">
                <a:latin typeface="Calibri"/>
                <a:cs typeface="Calibri"/>
              </a:rPr>
              <a:t>6331</a:t>
            </a:r>
            <a:r>
              <a:rPr sz="4500" spc="387" baseline="2730" dirty="0">
                <a:latin typeface="Calibri"/>
                <a:cs typeface="Calibri"/>
              </a:rPr>
              <a:t> </a:t>
            </a:r>
            <a:r>
              <a:rPr sz="4500" spc="4" baseline="2730" dirty="0">
                <a:latin typeface="Calibri"/>
                <a:cs typeface="Calibri"/>
              </a:rPr>
              <a:t>s</a:t>
            </a:r>
            <a:r>
              <a:rPr sz="4500" spc="-50" baseline="2730" dirty="0">
                <a:latin typeface="Calibri"/>
                <a:cs typeface="Calibri"/>
              </a:rPr>
              <a:t>a</a:t>
            </a:r>
            <a:r>
              <a:rPr sz="4500" spc="0" baseline="2730" dirty="0">
                <a:latin typeface="Calibri"/>
                <a:cs typeface="Calibri"/>
              </a:rPr>
              <a:t>yılı</a:t>
            </a:r>
            <a:endParaRPr sz="3000">
              <a:latin typeface="Calibri"/>
              <a:cs typeface="Calibri"/>
            </a:endParaRPr>
          </a:p>
          <a:p>
            <a:pPr marL="12700" marR="57150">
              <a:lnSpc>
                <a:spcPts val="3600"/>
              </a:lnSpc>
              <a:spcBef>
                <a:spcPts val="22"/>
              </a:spcBef>
            </a:pPr>
            <a:r>
              <a:rPr sz="4500" spc="-29" baseline="1820" dirty="0">
                <a:latin typeface="Calibri"/>
                <a:cs typeface="Calibri"/>
              </a:rPr>
              <a:t>v</a:t>
            </a:r>
            <a:r>
              <a:rPr sz="4500" spc="0" baseline="1820" dirty="0">
                <a:latin typeface="Calibri"/>
                <a:cs typeface="Calibri"/>
              </a:rPr>
              <a:t>e</a:t>
            </a:r>
            <a:r>
              <a:rPr sz="4500" spc="-9" baseline="1820" dirty="0">
                <a:latin typeface="Calibri"/>
                <a:cs typeface="Calibri"/>
              </a:rPr>
              <a:t> </a:t>
            </a:r>
            <a:r>
              <a:rPr sz="4500" spc="0" baseline="1820" dirty="0">
                <a:latin typeface="Calibri"/>
                <a:cs typeface="Calibri"/>
              </a:rPr>
              <a:t>Gü</a:t>
            </a:r>
            <a:r>
              <a:rPr sz="4500" spc="-29" baseline="1820" dirty="0">
                <a:latin typeface="Calibri"/>
                <a:cs typeface="Calibri"/>
              </a:rPr>
              <a:t>v</a:t>
            </a:r>
            <a:r>
              <a:rPr sz="4500" spc="0" baseline="1820" dirty="0">
                <a:latin typeface="Calibri"/>
                <a:cs typeface="Calibri"/>
              </a:rPr>
              <a:t>enl</a:t>
            </a:r>
            <a:r>
              <a:rPr sz="4500" spc="-9" baseline="1820" dirty="0">
                <a:latin typeface="Calibri"/>
                <a:cs typeface="Calibri"/>
              </a:rPr>
              <a:t>i</a:t>
            </a:r>
            <a:r>
              <a:rPr sz="4500" spc="0" baseline="1820" dirty="0">
                <a:latin typeface="Calibri"/>
                <a:cs typeface="Calibri"/>
              </a:rPr>
              <a:t>ği</a:t>
            </a:r>
            <a:r>
              <a:rPr sz="4500" spc="-19" baseline="1820" dirty="0">
                <a:latin typeface="Calibri"/>
                <a:cs typeface="Calibri"/>
              </a:rPr>
              <a:t> </a:t>
            </a:r>
            <a:r>
              <a:rPr sz="4500" spc="-44" baseline="1820" dirty="0">
                <a:latin typeface="Calibri"/>
                <a:cs typeface="Calibri"/>
              </a:rPr>
              <a:t>K</a:t>
            </a:r>
            <a:r>
              <a:rPr sz="4500" spc="0" baseline="1820" dirty="0">
                <a:latin typeface="Calibri"/>
                <a:cs typeface="Calibri"/>
              </a:rPr>
              <a:t>an</a:t>
            </a:r>
            <a:r>
              <a:rPr sz="4500" spc="4" baseline="1820" dirty="0">
                <a:latin typeface="Calibri"/>
                <a:cs typeface="Calibri"/>
              </a:rPr>
              <a:t>u</a:t>
            </a:r>
            <a:r>
              <a:rPr sz="4500" spc="0" baseline="1820" dirty="0">
                <a:latin typeface="Calibri"/>
                <a:cs typeface="Calibri"/>
              </a:rPr>
              <a:t>nunu,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15632" y="5213350"/>
            <a:ext cx="1438910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latin typeface="Calibri"/>
                <a:cs typeface="Calibri"/>
              </a:rPr>
              <a:t>İş</a:t>
            </a:r>
            <a:r>
              <a:rPr sz="4500" spc="383" baseline="2730" dirty="0">
                <a:latin typeface="Calibri"/>
                <a:cs typeface="Calibri"/>
              </a:rPr>
              <a:t> </a:t>
            </a:r>
            <a:r>
              <a:rPr sz="4500" spc="0" baseline="2730" dirty="0">
                <a:latin typeface="Calibri"/>
                <a:cs typeface="Calibri"/>
              </a:rPr>
              <a:t>Sağlı</a:t>
            </a:r>
            <a:r>
              <a:rPr sz="4500" spc="-19" baseline="2730" dirty="0">
                <a:latin typeface="Calibri"/>
                <a:cs typeface="Calibri"/>
              </a:rPr>
              <a:t>ğ</a:t>
            </a:r>
            <a:r>
              <a:rPr sz="4500" spc="0" baseline="2730" dirty="0">
                <a:latin typeface="Calibri"/>
                <a:cs typeface="Calibri"/>
              </a:rPr>
              <a:t>ı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504936" y="6463538"/>
            <a:ext cx="125501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sz="1800" spc="0" baseline="2275" dirty="0">
                <a:solidFill>
                  <a:srgbClr val="888888"/>
                </a:solidFill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9" name="Resim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2875" y="981075"/>
            <a:ext cx="8821801" cy="5737225"/>
          </a:xfrm>
          <a:custGeom>
            <a:avLst/>
            <a:gdLst/>
            <a:ahLst/>
            <a:cxnLst/>
            <a:rect l="l" t="t" r="r" b="b"/>
            <a:pathLst>
              <a:path w="8821801" h="5737225">
                <a:moveTo>
                  <a:pt x="0" y="956183"/>
                </a:moveTo>
                <a:lnTo>
                  <a:pt x="0" y="4781003"/>
                </a:lnTo>
                <a:lnTo>
                  <a:pt x="3169" y="4859428"/>
                </a:lnTo>
                <a:lnTo>
                  <a:pt x="12515" y="4936107"/>
                </a:lnTo>
                <a:lnTo>
                  <a:pt x="27790" y="5010794"/>
                </a:lnTo>
                <a:lnTo>
                  <a:pt x="48749" y="5083242"/>
                </a:lnTo>
                <a:lnTo>
                  <a:pt x="75144" y="5153207"/>
                </a:lnTo>
                <a:lnTo>
                  <a:pt x="106732" y="5220441"/>
                </a:lnTo>
                <a:lnTo>
                  <a:pt x="143264" y="5284699"/>
                </a:lnTo>
                <a:lnTo>
                  <a:pt x="184495" y="5345734"/>
                </a:lnTo>
                <a:lnTo>
                  <a:pt x="230180" y="5403301"/>
                </a:lnTo>
                <a:lnTo>
                  <a:pt x="280071" y="5457153"/>
                </a:lnTo>
                <a:lnTo>
                  <a:pt x="333923" y="5507044"/>
                </a:lnTo>
                <a:lnTo>
                  <a:pt x="391490" y="5552729"/>
                </a:lnTo>
                <a:lnTo>
                  <a:pt x="452525" y="5593960"/>
                </a:lnTo>
                <a:lnTo>
                  <a:pt x="516783" y="5630492"/>
                </a:lnTo>
                <a:lnTo>
                  <a:pt x="584017" y="5662080"/>
                </a:lnTo>
                <a:lnTo>
                  <a:pt x="653982" y="5688475"/>
                </a:lnTo>
                <a:lnTo>
                  <a:pt x="726430" y="5709434"/>
                </a:lnTo>
                <a:lnTo>
                  <a:pt x="801117" y="5724709"/>
                </a:lnTo>
                <a:lnTo>
                  <a:pt x="877796" y="5734055"/>
                </a:lnTo>
                <a:lnTo>
                  <a:pt x="956221" y="5737225"/>
                </a:lnTo>
                <a:lnTo>
                  <a:pt x="7865491" y="5737225"/>
                </a:lnTo>
                <a:lnTo>
                  <a:pt x="7943928" y="5734055"/>
                </a:lnTo>
                <a:lnTo>
                  <a:pt x="8020618" y="5724709"/>
                </a:lnTo>
                <a:lnTo>
                  <a:pt x="8095315" y="5709434"/>
                </a:lnTo>
                <a:lnTo>
                  <a:pt x="8167773" y="5688475"/>
                </a:lnTo>
                <a:lnTo>
                  <a:pt x="8237745" y="5662080"/>
                </a:lnTo>
                <a:lnTo>
                  <a:pt x="8304987" y="5630492"/>
                </a:lnTo>
                <a:lnTo>
                  <a:pt x="8369250" y="5593960"/>
                </a:lnTo>
                <a:lnTo>
                  <a:pt x="8430291" y="5552729"/>
                </a:lnTo>
                <a:lnTo>
                  <a:pt x="8487862" y="5507044"/>
                </a:lnTo>
                <a:lnTo>
                  <a:pt x="8541718" y="5457153"/>
                </a:lnTo>
                <a:lnTo>
                  <a:pt x="8591612" y="5403301"/>
                </a:lnTo>
                <a:lnTo>
                  <a:pt x="8637299" y="5345734"/>
                </a:lnTo>
                <a:lnTo>
                  <a:pt x="8678532" y="5284699"/>
                </a:lnTo>
                <a:lnTo>
                  <a:pt x="8715066" y="5220441"/>
                </a:lnTo>
                <a:lnTo>
                  <a:pt x="8746654" y="5153207"/>
                </a:lnTo>
                <a:lnTo>
                  <a:pt x="8773051" y="5083242"/>
                </a:lnTo>
                <a:lnTo>
                  <a:pt x="8794010" y="5010794"/>
                </a:lnTo>
                <a:lnTo>
                  <a:pt x="8809285" y="4936107"/>
                </a:lnTo>
                <a:lnTo>
                  <a:pt x="8818631" y="4859428"/>
                </a:lnTo>
                <a:lnTo>
                  <a:pt x="8821801" y="4781003"/>
                </a:lnTo>
                <a:lnTo>
                  <a:pt x="8821801" y="956183"/>
                </a:lnTo>
                <a:lnTo>
                  <a:pt x="8818631" y="877763"/>
                </a:lnTo>
                <a:lnTo>
                  <a:pt x="8809285" y="801089"/>
                </a:lnTo>
                <a:lnTo>
                  <a:pt x="8794010" y="726407"/>
                </a:lnTo>
                <a:lnTo>
                  <a:pt x="8773051" y="653962"/>
                </a:lnTo>
                <a:lnTo>
                  <a:pt x="8746654" y="584001"/>
                </a:lnTo>
                <a:lnTo>
                  <a:pt x="8715066" y="516770"/>
                </a:lnTo>
                <a:lnTo>
                  <a:pt x="8678532" y="452515"/>
                </a:lnTo>
                <a:lnTo>
                  <a:pt x="8637299" y="391482"/>
                </a:lnTo>
                <a:lnTo>
                  <a:pt x="8591612" y="333917"/>
                </a:lnTo>
                <a:lnTo>
                  <a:pt x="8541718" y="280066"/>
                </a:lnTo>
                <a:lnTo>
                  <a:pt x="8487862" y="230176"/>
                </a:lnTo>
                <a:lnTo>
                  <a:pt x="8430291" y="184493"/>
                </a:lnTo>
                <a:lnTo>
                  <a:pt x="8369250" y="143262"/>
                </a:lnTo>
                <a:lnTo>
                  <a:pt x="8304987" y="106731"/>
                </a:lnTo>
                <a:lnTo>
                  <a:pt x="8237745" y="75144"/>
                </a:lnTo>
                <a:lnTo>
                  <a:pt x="8167773" y="48748"/>
                </a:lnTo>
                <a:lnTo>
                  <a:pt x="8095315" y="27790"/>
                </a:lnTo>
                <a:lnTo>
                  <a:pt x="8020618" y="12515"/>
                </a:lnTo>
                <a:lnTo>
                  <a:pt x="7943928" y="3169"/>
                </a:lnTo>
                <a:lnTo>
                  <a:pt x="7865491" y="0"/>
                </a:lnTo>
                <a:lnTo>
                  <a:pt x="956221" y="0"/>
                </a:lnTo>
                <a:lnTo>
                  <a:pt x="877796" y="3169"/>
                </a:lnTo>
                <a:lnTo>
                  <a:pt x="801117" y="12515"/>
                </a:lnTo>
                <a:lnTo>
                  <a:pt x="726430" y="27790"/>
                </a:lnTo>
                <a:lnTo>
                  <a:pt x="653982" y="48748"/>
                </a:lnTo>
                <a:lnTo>
                  <a:pt x="584017" y="75144"/>
                </a:lnTo>
                <a:lnTo>
                  <a:pt x="516783" y="106731"/>
                </a:lnTo>
                <a:lnTo>
                  <a:pt x="452525" y="143262"/>
                </a:lnTo>
                <a:lnTo>
                  <a:pt x="391490" y="184493"/>
                </a:lnTo>
                <a:lnTo>
                  <a:pt x="333923" y="230176"/>
                </a:lnTo>
                <a:lnTo>
                  <a:pt x="280071" y="280066"/>
                </a:lnTo>
                <a:lnTo>
                  <a:pt x="230180" y="333917"/>
                </a:lnTo>
                <a:lnTo>
                  <a:pt x="184495" y="391482"/>
                </a:lnTo>
                <a:lnTo>
                  <a:pt x="143264" y="452515"/>
                </a:lnTo>
                <a:lnTo>
                  <a:pt x="106732" y="516770"/>
                </a:lnTo>
                <a:lnTo>
                  <a:pt x="75144" y="584001"/>
                </a:lnTo>
                <a:lnTo>
                  <a:pt x="48749" y="653962"/>
                </a:lnTo>
                <a:lnTo>
                  <a:pt x="27790" y="726407"/>
                </a:lnTo>
                <a:lnTo>
                  <a:pt x="12515" y="801089"/>
                </a:lnTo>
                <a:lnTo>
                  <a:pt x="3169" y="877763"/>
                </a:lnTo>
                <a:lnTo>
                  <a:pt x="0" y="9561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2875" y="981075"/>
            <a:ext cx="8821801" cy="5737225"/>
          </a:xfrm>
          <a:custGeom>
            <a:avLst/>
            <a:gdLst/>
            <a:ahLst/>
            <a:cxnLst/>
            <a:rect l="l" t="t" r="r" b="b"/>
            <a:pathLst>
              <a:path w="8821801" h="5737225">
                <a:moveTo>
                  <a:pt x="0" y="956183"/>
                </a:moveTo>
                <a:lnTo>
                  <a:pt x="3169" y="877763"/>
                </a:lnTo>
                <a:lnTo>
                  <a:pt x="12515" y="801089"/>
                </a:lnTo>
                <a:lnTo>
                  <a:pt x="27790" y="726407"/>
                </a:lnTo>
                <a:lnTo>
                  <a:pt x="48749" y="653962"/>
                </a:lnTo>
                <a:lnTo>
                  <a:pt x="75144" y="584001"/>
                </a:lnTo>
                <a:lnTo>
                  <a:pt x="106732" y="516770"/>
                </a:lnTo>
                <a:lnTo>
                  <a:pt x="143264" y="452515"/>
                </a:lnTo>
                <a:lnTo>
                  <a:pt x="184495" y="391482"/>
                </a:lnTo>
                <a:lnTo>
                  <a:pt x="230180" y="333917"/>
                </a:lnTo>
                <a:lnTo>
                  <a:pt x="280071" y="280066"/>
                </a:lnTo>
                <a:lnTo>
                  <a:pt x="333923" y="230176"/>
                </a:lnTo>
                <a:lnTo>
                  <a:pt x="391490" y="184493"/>
                </a:lnTo>
                <a:lnTo>
                  <a:pt x="452525" y="143262"/>
                </a:lnTo>
                <a:lnTo>
                  <a:pt x="516783" y="106731"/>
                </a:lnTo>
                <a:lnTo>
                  <a:pt x="584017" y="75144"/>
                </a:lnTo>
                <a:lnTo>
                  <a:pt x="653982" y="48748"/>
                </a:lnTo>
                <a:lnTo>
                  <a:pt x="726430" y="27790"/>
                </a:lnTo>
                <a:lnTo>
                  <a:pt x="801117" y="12515"/>
                </a:lnTo>
                <a:lnTo>
                  <a:pt x="877796" y="3169"/>
                </a:lnTo>
                <a:lnTo>
                  <a:pt x="956221" y="0"/>
                </a:lnTo>
                <a:lnTo>
                  <a:pt x="7865491" y="0"/>
                </a:lnTo>
                <a:lnTo>
                  <a:pt x="7943928" y="3169"/>
                </a:lnTo>
                <a:lnTo>
                  <a:pt x="8020618" y="12515"/>
                </a:lnTo>
                <a:lnTo>
                  <a:pt x="8095315" y="27790"/>
                </a:lnTo>
                <a:lnTo>
                  <a:pt x="8167773" y="48748"/>
                </a:lnTo>
                <a:lnTo>
                  <a:pt x="8237745" y="75144"/>
                </a:lnTo>
                <a:lnTo>
                  <a:pt x="8304987" y="106731"/>
                </a:lnTo>
                <a:lnTo>
                  <a:pt x="8369250" y="143262"/>
                </a:lnTo>
                <a:lnTo>
                  <a:pt x="8430291" y="184493"/>
                </a:lnTo>
                <a:lnTo>
                  <a:pt x="8487862" y="230176"/>
                </a:lnTo>
                <a:lnTo>
                  <a:pt x="8541718" y="280066"/>
                </a:lnTo>
                <a:lnTo>
                  <a:pt x="8591612" y="333917"/>
                </a:lnTo>
                <a:lnTo>
                  <a:pt x="8637299" y="391482"/>
                </a:lnTo>
                <a:lnTo>
                  <a:pt x="8678532" y="452515"/>
                </a:lnTo>
                <a:lnTo>
                  <a:pt x="8715066" y="516770"/>
                </a:lnTo>
                <a:lnTo>
                  <a:pt x="8746654" y="584001"/>
                </a:lnTo>
                <a:lnTo>
                  <a:pt x="8773051" y="653962"/>
                </a:lnTo>
                <a:lnTo>
                  <a:pt x="8794010" y="726407"/>
                </a:lnTo>
                <a:lnTo>
                  <a:pt x="8809285" y="801089"/>
                </a:lnTo>
                <a:lnTo>
                  <a:pt x="8818631" y="877763"/>
                </a:lnTo>
                <a:lnTo>
                  <a:pt x="8821801" y="956183"/>
                </a:lnTo>
                <a:lnTo>
                  <a:pt x="8821801" y="4781003"/>
                </a:lnTo>
                <a:lnTo>
                  <a:pt x="8818631" y="4859428"/>
                </a:lnTo>
                <a:lnTo>
                  <a:pt x="8809285" y="4936107"/>
                </a:lnTo>
                <a:lnTo>
                  <a:pt x="8794010" y="5010794"/>
                </a:lnTo>
                <a:lnTo>
                  <a:pt x="8773051" y="5083242"/>
                </a:lnTo>
                <a:lnTo>
                  <a:pt x="8746654" y="5153207"/>
                </a:lnTo>
                <a:lnTo>
                  <a:pt x="8715066" y="5220441"/>
                </a:lnTo>
                <a:lnTo>
                  <a:pt x="8678532" y="5284699"/>
                </a:lnTo>
                <a:lnTo>
                  <a:pt x="8637299" y="5345734"/>
                </a:lnTo>
                <a:lnTo>
                  <a:pt x="8591612" y="5403301"/>
                </a:lnTo>
                <a:lnTo>
                  <a:pt x="8541718" y="5457153"/>
                </a:lnTo>
                <a:lnTo>
                  <a:pt x="8487862" y="5507044"/>
                </a:lnTo>
                <a:lnTo>
                  <a:pt x="8430291" y="5552729"/>
                </a:lnTo>
                <a:lnTo>
                  <a:pt x="8369250" y="5593960"/>
                </a:lnTo>
                <a:lnTo>
                  <a:pt x="8304987" y="5630492"/>
                </a:lnTo>
                <a:lnTo>
                  <a:pt x="8237745" y="5662080"/>
                </a:lnTo>
                <a:lnTo>
                  <a:pt x="8167773" y="5688475"/>
                </a:lnTo>
                <a:lnTo>
                  <a:pt x="8095315" y="5709434"/>
                </a:lnTo>
                <a:lnTo>
                  <a:pt x="8020618" y="5724709"/>
                </a:lnTo>
                <a:lnTo>
                  <a:pt x="7943928" y="5734055"/>
                </a:lnTo>
                <a:lnTo>
                  <a:pt x="7865491" y="5737225"/>
                </a:lnTo>
                <a:lnTo>
                  <a:pt x="956221" y="5737225"/>
                </a:lnTo>
                <a:lnTo>
                  <a:pt x="877796" y="5734055"/>
                </a:lnTo>
                <a:lnTo>
                  <a:pt x="801117" y="5724709"/>
                </a:lnTo>
                <a:lnTo>
                  <a:pt x="726430" y="5709434"/>
                </a:lnTo>
                <a:lnTo>
                  <a:pt x="653982" y="5688475"/>
                </a:lnTo>
                <a:lnTo>
                  <a:pt x="584017" y="5662080"/>
                </a:lnTo>
                <a:lnTo>
                  <a:pt x="516783" y="5630492"/>
                </a:lnTo>
                <a:lnTo>
                  <a:pt x="452525" y="5593960"/>
                </a:lnTo>
                <a:lnTo>
                  <a:pt x="391490" y="5552729"/>
                </a:lnTo>
                <a:lnTo>
                  <a:pt x="333923" y="5507044"/>
                </a:lnTo>
                <a:lnTo>
                  <a:pt x="280071" y="5457153"/>
                </a:lnTo>
                <a:lnTo>
                  <a:pt x="230180" y="5403301"/>
                </a:lnTo>
                <a:lnTo>
                  <a:pt x="184495" y="5345734"/>
                </a:lnTo>
                <a:lnTo>
                  <a:pt x="143264" y="5284699"/>
                </a:lnTo>
                <a:lnTo>
                  <a:pt x="106732" y="5220441"/>
                </a:lnTo>
                <a:lnTo>
                  <a:pt x="75144" y="5153207"/>
                </a:lnTo>
                <a:lnTo>
                  <a:pt x="48749" y="5083242"/>
                </a:lnTo>
                <a:lnTo>
                  <a:pt x="27790" y="5010794"/>
                </a:lnTo>
                <a:lnTo>
                  <a:pt x="12515" y="4936107"/>
                </a:lnTo>
                <a:lnTo>
                  <a:pt x="3169" y="4859428"/>
                </a:lnTo>
                <a:lnTo>
                  <a:pt x="0" y="4781003"/>
                </a:lnTo>
                <a:lnTo>
                  <a:pt x="0" y="956183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8721632" y="5938453"/>
            <a:ext cx="125501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sz="1800" spc="0" baseline="2275" dirty="0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  <p:sp>
        <p:nvSpPr>
          <p:cNvPr id="13" name="Rounded Rectangle 5"/>
          <p:cNvSpPr>
            <a:spLocks noChangeArrowheads="1"/>
          </p:cNvSpPr>
          <p:nvPr/>
        </p:nvSpPr>
        <p:spPr bwMode="auto">
          <a:xfrm>
            <a:off x="1128717" y="108276"/>
            <a:ext cx="7329484" cy="514350"/>
          </a:xfrm>
          <a:prstGeom prst="roundRect">
            <a:avLst>
              <a:gd name="adj" fmla="val 16667"/>
            </a:avLst>
          </a:prstGeom>
          <a:noFill/>
          <a:ln w="28575" algn="ctr">
            <a:noFill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sz="2800" b="1" dirty="0">
                <a:solidFill>
                  <a:srgbClr val="FFFFFF"/>
                </a:solidFill>
                <a:latin typeface="Times New Roman"/>
                <a:cs typeface="Times New Roman"/>
              </a:rPr>
              <a:t>Risk Değerlendirme Yöntemleri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1662909" y="1283027"/>
            <a:ext cx="2160587" cy="647700"/>
          </a:xfrm>
          <a:prstGeom prst="rect">
            <a:avLst/>
          </a:prstGeom>
          <a:solidFill>
            <a:srgbClr val="88DCB4"/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b="1">
                <a:latin typeface="Comic Sans MS" panose="030F0702030302020204" pitchFamily="66" charset="0"/>
              </a:rPr>
              <a:t>Nitel </a:t>
            </a:r>
          </a:p>
          <a:p>
            <a:pPr algn="ctr" eaLnBrk="1" hangingPunct="1"/>
            <a:r>
              <a:rPr lang="tr-TR" b="1">
                <a:latin typeface="Comic Sans MS" panose="030F0702030302020204" pitchFamily="66" charset="0"/>
              </a:rPr>
              <a:t>(Kalitatif)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1662909" y="2437139"/>
            <a:ext cx="2160587" cy="649288"/>
          </a:xfrm>
          <a:prstGeom prst="rect">
            <a:avLst/>
          </a:prstGeom>
          <a:solidFill>
            <a:srgbClr val="F0AE4E"/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b="1">
                <a:latin typeface="Comic Sans MS" panose="030F0702030302020204" pitchFamily="66" charset="0"/>
              </a:rPr>
              <a:t>L Tipi Matris</a:t>
            </a: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1662909" y="4762827"/>
            <a:ext cx="2160587" cy="647700"/>
          </a:xfrm>
          <a:prstGeom prst="rect">
            <a:avLst/>
          </a:prstGeom>
          <a:solidFill>
            <a:srgbClr val="F0AE4E"/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b="1"/>
              <a:t>Ön Tehlike Değerlendirmesi</a:t>
            </a: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1662909" y="3608714"/>
            <a:ext cx="2160587" cy="647700"/>
          </a:xfrm>
          <a:prstGeom prst="rect">
            <a:avLst/>
          </a:prstGeom>
          <a:solidFill>
            <a:srgbClr val="F0AE4E"/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b="1" dirty="0">
                <a:latin typeface="Comic Sans MS" panose="030F0702030302020204" pitchFamily="66" charset="0"/>
              </a:rPr>
              <a:t>X Tipi Matris</a:t>
            </a: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5765009" y="1292552"/>
            <a:ext cx="2160587" cy="647700"/>
          </a:xfrm>
          <a:prstGeom prst="rect">
            <a:avLst/>
          </a:prstGeom>
          <a:solidFill>
            <a:srgbClr val="88DCB4"/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b="1">
                <a:latin typeface="Comic Sans MS" panose="030F0702030302020204" pitchFamily="66" charset="0"/>
              </a:rPr>
              <a:t>Nicel</a:t>
            </a:r>
          </a:p>
          <a:p>
            <a:pPr algn="ctr" eaLnBrk="1" hangingPunct="1"/>
            <a:r>
              <a:rPr lang="tr-TR" b="1">
                <a:latin typeface="Comic Sans MS" panose="030F0702030302020204" pitchFamily="66" charset="0"/>
              </a:rPr>
              <a:t>(Kantitatif)</a:t>
            </a: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5765009" y="4762827"/>
            <a:ext cx="2160587" cy="649287"/>
          </a:xfrm>
          <a:prstGeom prst="rect">
            <a:avLst/>
          </a:prstGeom>
          <a:solidFill>
            <a:srgbClr val="3B9FB3"/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b="1"/>
              <a:t>ETA</a:t>
            </a:r>
          </a:p>
          <a:p>
            <a:pPr algn="ctr" eaLnBrk="1" hangingPunct="1"/>
            <a:r>
              <a:rPr lang="tr-TR" b="1"/>
              <a:t>Olay Ağacı Analizi</a:t>
            </a:r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5765009" y="3610302"/>
            <a:ext cx="2160587" cy="649287"/>
          </a:xfrm>
          <a:prstGeom prst="rect">
            <a:avLst/>
          </a:prstGeom>
          <a:solidFill>
            <a:srgbClr val="3B9FB3"/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b="1">
                <a:latin typeface="Comic Sans MS" panose="030F0702030302020204" pitchFamily="66" charset="0"/>
              </a:rPr>
              <a:t>FTA</a:t>
            </a:r>
          </a:p>
          <a:p>
            <a:pPr algn="ctr" eaLnBrk="1" hangingPunct="1"/>
            <a:r>
              <a:rPr lang="tr-TR" b="1"/>
              <a:t>Hata Ağacı Analizi</a:t>
            </a:r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5765009" y="2437139"/>
            <a:ext cx="2160587" cy="649288"/>
          </a:xfrm>
          <a:prstGeom prst="rect">
            <a:avLst/>
          </a:prstGeom>
          <a:solidFill>
            <a:srgbClr val="3B9FB3"/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b="1">
                <a:latin typeface="Comic Sans MS" panose="030F0702030302020204" pitchFamily="66" charset="0"/>
              </a:rPr>
              <a:t>HAZOP</a:t>
            </a: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5765009" y="5920114"/>
            <a:ext cx="2160587" cy="647700"/>
          </a:xfrm>
          <a:prstGeom prst="rect">
            <a:avLst/>
          </a:prstGeom>
          <a:solidFill>
            <a:srgbClr val="3B9FB3"/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b="1">
                <a:latin typeface="Comic Sans MS" panose="030F0702030302020204" pitchFamily="66" charset="0"/>
              </a:rPr>
              <a:t>FMEA</a:t>
            </a:r>
          </a:p>
        </p:txBody>
      </p:sp>
      <p:cxnSp>
        <p:nvCxnSpPr>
          <p:cNvPr id="24" name="Straight Connector 18"/>
          <p:cNvCxnSpPr>
            <a:cxnSpLocks noChangeShapeType="1"/>
          </p:cNvCxnSpPr>
          <p:nvPr/>
        </p:nvCxnSpPr>
        <p:spPr bwMode="auto">
          <a:xfrm>
            <a:off x="4793459" y="997277"/>
            <a:ext cx="205105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25" name="Straight Connector 20"/>
          <p:cNvCxnSpPr>
            <a:cxnSpLocks noChangeShapeType="1"/>
          </p:cNvCxnSpPr>
          <p:nvPr/>
        </p:nvCxnSpPr>
        <p:spPr bwMode="auto">
          <a:xfrm>
            <a:off x="4793459" y="997277"/>
            <a:ext cx="205105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Connector 23"/>
          <p:cNvCxnSpPr>
            <a:cxnSpLocks noChangeShapeType="1"/>
            <a:endCxn id="18" idx="0"/>
          </p:cNvCxnSpPr>
          <p:nvPr/>
        </p:nvCxnSpPr>
        <p:spPr bwMode="auto">
          <a:xfrm>
            <a:off x="6844509" y="997277"/>
            <a:ext cx="0" cy="295275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Connector 24"/>
          <p:cNvCxnSpPr>
            <a:cxnSpLocks noChangeShapeType="1"/>
          </p:cNvCxnSpPr>
          <p:nvPr/>
        </p:nvCxnSpPr>
        <p:spPr bwMode="auto">
          <a:xfrm>
            <a:off x="2742409" y="997277"/>
            <a:ext cx="205105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Connector 27"/>
          <p:cNvCxnSpPr>
            <a:cxnSpLocks noChangeShapeType="1"/>
            <a:stCxn id="14" idx="2"/>
            <a:endCxn id="15" idx="0"/>
          </p:cNvCxnSpPr>
          <p:nvPr/>
        </p:nvCxnSpPr>
        <p:spPr bwMode="auto">
          <a:xfrm>
            <a:off x="2742409" y="1930727"/>
            <a:ext cx="0" cy="506412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Straight Connector 29"/>
          <p:cNvCxnSpPr>
            <a:cxnSpLocks noChangeShapeType="1"/>
            <a:endCxn id="14" idx="0"/>
          </p:cNvCxnSpPr>
          <p:nvPr/>
        </p:nvCxnSpPr>
        <p:spPr bwMode="auto">
          <a:xfrm>
            <a:off x="2742409" y="997277"/>
            <a:ext cx="0" cy="28575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Straight Connector 30"/>
          <p:cNvCxnSpPr>
            <a:cxnSpLocks noChangeShapeType="1"/>
          </p:cNvCxnSpPr>
          <p:nvPr/>
        </p:nvCxnSpPr>
        <p:spPr bwMode="auto">
          <a:xfrm>
            <a:off x="2742409" y="3099127"/>
            <a:ext cx="0" cy="506412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Connector 31"/>
          <p:cNvCxnSpPr>
            <a:cxnSpLocks noChangeShapeType="1"/>
          </p:cNvCxnSpPr>
          <p:nvPr/>
        </p:nvCxnSpPr>
        <p:spPr bwMode="auto">
          <a:xfrm>
            <a:off x="2734471" y="4256414"/>
            <a:ext cx="0" cy="506413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Connector 32"/>
          <p:cNvCxnSpPr>
            <a:cxnSpLocks noChangeShapeType="1"/>
          </p:cNvCxnSpPr>
          <p:nvPr/>
        </p:nvCxnSpPr>
        <p:spPr bwMode="auto">
          <a:xfrm>
            <a:off x="6876259" y="5412114"/>
            <a:ext cx="0" cy="504825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Straight Connector 33"/>
          <p:cNvCxnSpPr>
            <a:cxnSpLocks noChangeShapeType="1"/>
          </p:cNvCxnSpPr>
          <p:nvPr/>
        </p:nvCxnSpPr>
        <p:spPr bwMode="auto">
          <a:xfrm>
            <a:off x="6876259" y="4256414"/>
            <a:ext cx="0" cy="506413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Connector 34"/>
          <p:cNvCxnSpPr>
            <a:cxnSpLocks noChangeShapeType="1"/>
          </p:cNvCxnSpPr>
          <p:nvPr/>
        </p:nvCxnSpPr>
        <p:spPr bwMode="auto">
          <a:xfrm>
            <a:off x="6874671" y="3099127"/>
            <a:ext cx="0" cy="506412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Straight Connector 35"/>
          <p:cNvCxnSpPr>
            <a:cxnSpLocks noChangeShapeType="1"/>
          </p:cNvCxnSpPr>
          <p:nvPr/>
        </p:nvCxnSpPr>
        <p:spPr bwMode="auto">
          <a:xfrm>
            <a:off x="6855621" y="1940252"/>
            <a:ext cx="0" cy="506412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270366804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2875" y="981075"/>
            <a:ext cx="8821801" cy="5737225"/>
          </a:xfrm>
          <a:custGeom>
            <a:avLst/>
            <a:gdLst/>
            <a:ahLst/>
            <a:cxnLst/>
            <a:rect l="l" t="t" r="r" b="b"/>
            <a:pathLst>
              <a:path w="8821801" h="5737225">
                <a:moveTo>
                  <a:pt x="0" y="956183"/>
                </a:moveTo>
                <a:lnTo>
                  <a:pt x="0" y="4781003"/>
                </a:lnTo>
                <a:lnTo>
                  <a:pt x="3169" y="4859428"/>
                </a:lnTo>
                <a:lnTo>
                  <a:pt x="12515" y="4936107"/>
                </a:lnTo>
                <a:lnTo>
                  <a:pt x="27790" y="5010794"/>
                </a:lnTo>
                <a:lnTo>
                  <a:pt x="48749" y="5083242"/>
                </a:lnTo>
                <a:lnTo>
                  <a:pt x="75144" y="5153207"/>
                </a:lnTo>
                <a:lnTo>
                  <a:pt x="106732" y="5220441"/>
                </a:lnTo>
                <a:lnTo>
                  <a:pt x="143264" y="5284699"/>
                </a:lnTo>
                <a:lnTo>
                  <a:pt x="184495" y="5345734"/>
                </a:lnTo>
                <a:lnTo>
                  <a:pt x="230180" y="5403301"/>
                </a:lnTo>
                <a:lnTo>
                  <a:pt x="280071" y="5457153"/>
                </a:lnTo>
                <a:lnTo>
                  <a:pt x="333923" y="5507044"/>
                </a:lnTo>
                <a:lnTo>
                  <a:pt x="391490" y="5552729"/>
                </a:lnTo>
                <a:lnTo>
                  <a:pt x="452525" y="5593960"/>
                </a:lnTo>
                <a:lnTo>
                  <a:pt x="516783" y="5630492"/>
                </a:lnTo>
                <a:lnTo>
                  <a:pt x="584017" y="5662080"/>
                </a:lnTo>
                <a:lnTo>
                  <a:pt x="653982" y="5688475"/>
                </a:lnTo>
                <a:lnTo>
                  <a:pt x="726430" y="5709434"/>
                </a:lnTo>
                <a:lnTo>
                  <a:pt x="801117" y="5724709"/>
                </a:lnTo>
                <a:lnTo>
                  <a:pt x="877796" y="5734055"/>
                </a:lnTo>
                <a:lnTo>
                  <a:pt x="956221" y="5737225"/>
                </a:lnTo>
                <a:lnTo>
                  <a:pt x="7865491" y="5737225"/>
                </a:lnTo>
                <a:lnTo>
                  <a:pt x="7943928" y="5734055"/>
                </a:lnTo>
                <a:lnTo>
                  <a:pt x="8020618" y="5724709"/>
                </a:lnTo>
                <a:lnTo>
                  <a:pt x="8095315" y="5709434"/>
                </a:lnTo>
                <a:lnTo>
                  <a:pt x="8167773" y="5688475"/>
                </a:lnTo>
                <a:lnTo>
                  <a:pt x="8237745" y="5662080"/>
                </a:lnTo>
                <a:lnTo>
                  <a:pt x="8304987" y="5630492"/>
                </a:lnTo>
                <a:lnTo>
                  <a:pt x="8369250" y="5593960"/>
                </a:lnTo>
                <a:lnTo>
                  <a:pt x="8430291" y="5552729"/>
                </a:lnTo>
                <a:lnTo>
                  <a:pt x="8487862" y="5507044"/>
                </a:lnTo>
                <a:lnTo>
                  <a:pt x="8541718" y="5457153"/>
                </a:lnTo>
                <a:lnTo>
                  <a:pt x="8591612" y="5403301"/>
                </a:lnTo>
                <a:lnTo>
                  <a:pt x="8637299" y="5345734"/>
                </a:lnTo>
                <a:lnTo>
                  <a:pt x="8678532" y="5284699"/>
                </a:lnTo>
                <a:lnTo>
                  <a:pt x="8715066" y="5220441"/>
                </a:lnTo>
                <a:lnTo>
                  <a:pt x="8746654" y="5153207"/>
                </a:lnTo>
                <a:lnTo>
                  <a:pt x="8773051" y="5083242"/>
                </a:lnTo>
                <a:lnTo>
                  <a:pt x="8794010" y="5010794"/>
                </a:lnTo>
                <a:lnTo>
                  <a:pt x="8809285" y="4936107"/>
                </a:lnTo>
                <a:lnTo>
                  <a:pt x="8818631" y="4859428"/>
                </a:lnTo>
                <a:lnTo>
                  <a:pt x="8821801" y="4781003"/>
                </a:lnTo>
                <a:lnTo>
                  <a:pt x="8821801" y="956183"/>
                </a:lnTo>
                <a:lnTo>
                  <a:pt x="8818631" y="877763"/>
                </a:lnTo>
                <a:lnTo>
                  <a:pt x="8809285" y="801089"/>
                </a:lnTo>
                <a:lnTo>
                  <a:pt x="8794010" y="726407"/>
                </a:lnTo>
                <a:lnTo>
                  <a:pt x="8773051" y="653962"/>
                </a:lnTo>
                <a:lnTo>
                  <a:pt x="8746654" y="584001"/>
                </a:lnTo>
                <a:lnTo>
                  <a:pt x="8715066" y="516770"/>
                </a:lnTo>
                <a:lnTo>
                  <a:pt x="8678532" y="452515"/>
                </a:lnTo>
                <a:lnTo>
                  <a:pt x="8637299" y="391482"/>
                </a:lnTo>
                <a:lnTo>
                  <a:pt x="8591612" y="333917"/>
                </a:lnTo>
                <a:lnTo>
                  <a:pt x="8541718" y="280066"/>
                </a:lnTo>
                <a:lnTo>
                  <a:pt x="8487862" y="230176"/>
                </a:lnTo>
                <a:lnTo>
                  <a:pt x="8430291" y="184493"/>
                </a:lnTo>
                <a:lnTo>
                  <a:pt x="8369250" y="143262"/>
                </a:lnTo>
                <a:lnTo>
                  <a:pt x="8304987" y="106731"/>
                </a:lnTo>
                <a:lnTo>
                  <a:pt x="8237745" y="75144"/>
                </a:lnTo>
                <a:lnTo>
                  <a:pt x="8167773" y="48748"/>
                </a:lnTo>
                <a:lnTo>
                  <a:pt x="8095315" y="27790"/>
                </a:lnTo>
                <a:lnTo>
                  <a:pt x="8020618" y="12515"/>
                </a:lnTo>
                <a:lnTo>
                  <a:pt x="7943928" y="3169"/>
                </a:lnTo>
                <a:lnTo>
                  <a:pt x="7865491" y="0"/>
                </a:lnTo>
                <a:lnTo>
                  <a:pt x="956221" y="0"/>
                </a:lnTo>
                <a:lnTo>
                  <a:pt x="877796" y="3169"/>
                </a:lnTo>
                <a:lnTo>
                  <a:pt x="801117" y="12515"/>
                </a:lnTo>
                <a:lnTo>
                  <a:pt x="726430" y="27790"/>
                </a:lnTo>
                <a:lnTo>
                  <a:pt x="653982" y="48748"/>
                </a:lnTo>
                <a:lnTo>
                  <a:pt x="584017" y="75144"/>
                </a:lnTo>
                <a:lnTo>
                  <a:pt x="516783" y="106731"/>
                </a:lnTo>
                <a:lnTo>
                  <a:pt x="452525" y="143262"/>
                </a:lnTo>
                <a:lnTo>
                  <a:pt x="391490" y="184493"/>
                </a:lnTo>
                <a:lnTo>
                  <a:pt x="333923" y="230176"/>
                </a:lnTo>
                <a:lnTo>
                  <a:pt x="280071" y="280066"/>
                </a:lnTo>
                <a:lnTo>
                  <a:pt x="230180" y="333917"/>
                </a:lnTo>
                <a:lnTo>
                  <a:pt x="184495" y="391482"/>
                </a:lnTo>
                <a:lnTo>
                  <a:pt x="143264" y="452515"/>
                </a:lnTo>
                <a:lnTo>
                  <a:pt x="106732" y="516770"/>
                </a:lnTo>
                <a:lnTo>
                  <a:pt x="75144" y="584001"/>
                </a:lnTo>
                <a:lnTo>
                  <a:pt x="48749" y="653962"/>
                </a:lnTo>
                <a:lnTo>
                  <a:pt x="27790" y="726407"/>
                </a:lnTo>
                <a:lnTo>
                  <a:pt x="12515" y="801089"/>
                </a:lnTo>
                <a:lnTo>
                  <a:pt x="3169" y="877763"/>
                </a:lnTo>
                <a:lnTo>
                  <a:pt x="0" y="9561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2875" y="981075"/>
            <a:ext cx="8821801" cy="5737225"/>
          </a:xfrm>
          <a:custGeom>
            <a:avLst/>
            <a:gdLst/>
            <a:ahLst/>
            <a:cxnLst/>
            <a:rect l="l" t="t" r="r" b="b"/>
            <a:pathLst>
              <a:path w="8821801" h="5737225">
                <a:moveTo>
                  <a:pt x="0" y="956183"/>
                </a:moveTo>
                <a:lnTo>
                  <a:pt x="3169" y="877763"/>
                </a:lnTo>
                <a:lnTo>
                  <a:pt x="12515" y="801089"/>
                </a:lnTo>
                <a:lnTo>
                  <a:pt x="27790" y="726407"/>
                </a:lnTo>
                <a:lnTo>
                  <a:pt x="48749" y="653962"/>
                </a:lnTo>
                <a:lnTo>
                  <a:pt x="75144" y="584001"/>
                </a:lnTo>
                <a:lnTo>
                  <a:pt x="106732" y="516770"/>
                </a:lnTo>
                <a:lnTo>
                  <a:pt x="143264" y="452515"/>
                </a:lnTo>
                <a:lnTo>
                  <a:pt x="184495" y="391482"/>
                </a:lnTo>
                <a:lnTo>
                  <a:pt x="230180" y="333917"/>
                </a:lnTo>
                <a:lnTo>
                  <a:pt x="280071" y="280066"/>
                </a:lnTo>
                <a:lnTo>
                  <a:pt x="333923" y="230176"/>
                </a:lnTo>
                <a:lnTo>
                  <a:pt x="391490" y="184493"/>
                </a:lnTo>
                <a:lnTo>
                  <a:pt x="452525" y="143262"/>
                </a:lnTo>
                <a:lnTo>
                  <a:pt x="516783" y="106731"/>
                </a:lnTo>
                <a:lnTo>
                  <a:pt x="584017" y="75144"/>
                </a:lnTo>
                <a:lnTo>
                  <a:pt x="653982" y="48748"/>
                </a:lnTo>
                <a:lnTo>
                  <a:pt x="726430" y="27790"/>
                </a:lnTo>
                <a:lnTo>
                  <a:pt x="801117" y="12515"/>
                </a:lnTo>
                <a:lnTo>
                  <a:pt x="877796" y="3169"/>
                </a:lnTo>
                <a:lnTo>
                  <a:pt x="956221" y="0"/>
                </a:lnTo>
                <a:lnTo>
                  <a:pt x="7865491" y="0"/>
                </a:lnTo>
                <a:lnTo>
                  <a:pt x="7943928" y="3169"/>
                </a:lnTo>
                <a:lnTo>
                  <a:pt x="8020618" y="12515"/>
                </a:lnTo>
                <a:lnTo>
                  <a:pt x="8095315" y="27790"/>
                </a:lnTo>
                <a:lnTo>
                  <a:pt x="8167773" y="48748"/>
                </a:lnTo>
                <a:lnTo>
                  <a:pt x="8237745" y="75144"/>
                </a:lnTo>
                <a:lnTo>
                  <a:pt x="8304987" y="106731"/>
                </a:lnTo>
                <a:lnTo>
                  <a:pt x="8369250" y="143262"/>
                </a:lnTo>
                <a:lnTo>
                  <a:pt x="8430291" y="184493"/>
                </a:lnTo>
                <a:lnTo>
                  <a:pt x="8487862" y="230176"/>
                </a:lnTo>
                <a:lnTo>
                  <a:pt x="8541718" y="280066"/>
                </a:lnTo>
                <a:lnTo>
                  <a:pt x="8591612" y="333917"/>
                </a:lnTo>
                <a:lnTo>
                  <a:pt x="8637299" y="391482"/>
                </a:lnTo>
                <a:lnTo>
                  <a:pt x="8678532" y="452515"/>
                </a:lnTo>
                <a:lnTo>
                  <a:pt x="8715066" y="516770"/>
                </a:lnTo>
                <a:lnTo>
                  <a:pt x="8746654" y="584001"/>
                </a:lnTo>
                <a:lnTo>
                  <a:pt x="8773051" y="653962"/>
                </a:lnTo>
                <a:lnTo>
                  <a:pt x="8794010" y="726407"/>
                </a:lnTo>
                <a:lnTo>
                  <a:pt x="8809285" y="801089"/>
                </a:lnTo>
                <a:lnTo>
                  <a:pt x="8818631" y="877763"/>
                </a:lnTo>
                <a:lnTo>
                  <a:pt x="8821801" y="956183"/>
                </a:lnTo>
                <a:lnTo>
                  <a:pt x="8821801" y="4781003"/>
                </a:lnTo>
                <a:lnTo>
                  <a:pt x="8818631" y="4859428"/>
                </a:lnTo>
                <a:lnTo>
                  <a:pt x="8809285" y="4936107"/>
                </a:lnTo>
                <a:lnTo>
                  <a:pt x="8794010" y="5010794"/>
                </a:lnTo>
                <a:lnTo>
                  <a:pt x="8773051" y="5083242"/>
                </a:lnTo>
                <a:lnTo>
                  <a:pt x="8746654" y="5153207"/>
                </a:lnTo>
                <a:lnTo>
                  <a:pt x="8715066" y="5220441"/>
                </a:lnTo>
                <a:lnTo>
                  <a:pt x="8678532" y="5284699"/>
                </a:lnTo>
                <a:lnTo>
                  <a:pt x="8637299" y="5345734"/>
                </a:lnTo>
                <a:lnTo>
                  <a:pt x="8591612" y="5403301"/>
                </a:lnTo>
                <a:lnTo>
                  <a:pt x="8541718" y="5457153"/>
                </a:lnTo>
                <a:lnTo>
                  <a:pt x="8487862" y="5507044"/>
                </a:lnTo>
                <a:lnTo>
                  <a:pt x="8430291" y="5552729"/>
                </a:lnTo>
                <a:lnTo>
                  <a:pt x="8369250" y="5593960"/>
                </a:lnTo>
                <a:lnTo>
                  <a:pt x="8304987" y="5630492"/>
                </a:lnTo>
                <a:lnTo>
                  <a:pt x="8237745" y="5662080"/>
                </a:lnTo>
                <a:lnTo>
                  <a:pt x="8167773" y="5688475"/>
                </a:lnTo>
                <a:lnTo>
                  <a:pt x="8095315" y="5709434"/>
                </a:lnTo>
                <a:lnTo>
                  <a:pt x="8020618" y="5724709"/>
                </a:lnTo>
                <a:lnTo>
                  <a:pt x="7943928" y="5734055"/>
                </a:lnTo>
                <a:lnTo>
                  <a:pt x="7865491" y="5737225"/>
                </a:lnTo>
                <a:lnTo>
                  <a:pt x="956221" y="5737225"/>
                </a:lnTo>
                <a:lnTo>
                  <a:pt x="877796" y="5734055"/>
                </a:lnTo>
                <a:lnTo>
                  <a:pt x="801117" y="5724709"/>
                </a:lnTo>
                <a:lnTo>
                  <a:pt x="726430" y="5709434"/>
                </a:lnTo>
                <a:lnTo>
                  <a:pt x="653982" y="5688475"/>
                </a:lnTo>
                <a:lnTo>
                  <a:pt x="584017" y="5662080"/>
                </a:lnTo>
                <a:lnTo>
                  <a:pt x="516783" y="5630492"/>
                </a:lnTo>
                <a:lnTo>
                  <a:pt x="452525" y="5593960"/>
                </a:lnTo>
                <a:lnTo>
                  <a:pt x="391490" y="5552729"/>
                </a:lnTo>
                <a:lnTo>
                  <a:pt x="333923" y="5507044"/>
                </a:lnTo>
                <a:lnTo>
                  <a:pt x="280071" y="5457153"/>
                </a:lnTo>
                <a:lnTo>
                  <a:pt x="230180" y="5403301"/>
                </a:lnTo>
                <a:lnTo>
                  <a:pt x="184495" y="5345734"/>
                </a:lnTo>
                <a:lnTo>
                  <a:pt x="143264" y="5284699"/>
                </a:lnTo>
                <a:lnTo>
                  <a:pt x="106732" y="5220441"/>
                </a:lnTo>
                <a:lnTo>
                  <a:pt x="75144" y="5153207"/>
                </a:lnTo>
                <a:lnTo>
                  <a:pt x="48749" y="5083242"/>
                </a:lnTo>
                <a:lnTo>
                  <a:pt x="27790" y="5010794"/>
                </a:lnTo>
                <a:lnTo>
                  <a:pt x="12515" y="4936107"/>
                </a:lnTo>
                <a:lnTo>
                  <a:pt x="3169" y="4859428"/>
                </a:lnTo>
                <a:lnTo>
                  <a:pt x="0" y="4781003"/>
                </a:lnTo>
                <a:lnTo>
                  <a:pt x="0" y="956183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  <p:sp>
        <p:nvSpPr>
          <p:cNvPr id="13" name="Rounded Rectangle 5"/>
          <p:cNvSpPr>
            <a:spLocks noChangeArrowheads="1"/>
          </p:cNvSpPr>
          <p:nvPr/>
        </p:nvSpPr>
        <p:spPr bwMode="auto">
          <a:xfrm>
            <a:off x="1128717" y="108276"/>
            <a:ext cx="7329484" cy="514350"/>
          </a:xfrm>
          <a:prstGeom prst="roundRect">
            <a:avLst>
              <a:gd name="adj" fmla="val 16667"/>
            </a:avLst>
          </a:prstGeom>
          <a:noFill/>
          <a:ln w="28575" algn="ctr">
            <a:noFill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sz="2800" b="1" dirty="0">
                <a:solidFill>
                  <a:srgbClr val="FFFFFF"/>
                </a:solidFill>
                <a:latin typeface="Times New Roman"/>
                <a:cs typeface="Times New Roman"/>
              </a:rPr>
              <a:t>Risk Değerlendirme Yöntemleri</a:t>
            </a:r>
          </a:p>
        </p:txBody>
      </p:sp>
      <p:sp>
        <p:nvSpPr>
          <p:cNvPr id="37" name="object 5"/>
          <p:cNvSpPr txBox="1"/>
          <p:nvPr/>
        </p:nvSpPr>
        <p:spPr>
          <a:xfrm>
            <a:off x="468376" y="1802120"/>
            <a:ext cx="8534400" cy="35178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9319" marR="102870">
              <a:lnSpc>
                <a:spcPts val="6480"/>
              </a:lnSpc>
              <a:spcBef>
                <a:spcPts val="43"/>
              </a:spcBef>
            </a:pPr>
            <a:r>
              <a:rPr lang="tr-TR" sz="3000" dirty="0"/>
              <a:t>Milli Eğitim Bakanlığı </a:t>
            </a:r>
            <a:r>
              <a:rPr lang="tr-TR" sz="3000" dirty="0" err="1"/>
              <a:t>Mebbis</a:t>
            </a:r>
            <a:r>
              <a:rPr lang="tr-TR" sz="3000" dirty="0"/>
              <a:t>  Risk Değerlendirme Modülü </a:t>
            </a:r>
            <a:r>
              <a:rPr lang="tr-TR" sz="3000" b="1" i="1" dirty="0"/>
              <a:t>L Tipi Matris (5*5) </a:t>
            </a:r>
            <a:r>
              <a:rPr lang="tr-TR" sz="3000" dirty="0"/>
              <a:t>kullandığından dolayı  sadece bu yöntem açıklanacaktır. </a:t>
            </a:r>
            <a:endParaRPr lang="tr-TR" sz="3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6593567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7258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r>
              <a:rPr lang="tr-TR" dirty="0"/>
              <a:t>.</a:t>
            </a:r>
            <a:endParaRPr dirty="0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  <p:sp>
        <p:nvSpPr>
          <p:cNvPr id="13" name="Rounded Rectangle 5"/>
          <p:cNvSpPr>
            <a:spLocks noChangeArrowheads="1"/>
          </p:cNvSpPr>
          <p:nvPr/>
        </p:nvSpPr>
        <p:spPr bwMode="auto">
          <a:xfrm>
            <a:off x="1128717" y="108276"/>
            <a:ext cx="7329484" cy="514350"/>
          </a:xfrm>
          <a:prstGeom prst="roundRect">
            <a:avLst>
              <a:gd name="adj" fmla="val 16667"/>
            </a:avLst>
          </a:prstGeom>
          <a:noFill/>
          <a:ln w="28575" algn="ctr">
            <a:noFill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sz="2800" b="1" dirty="0">
                <a:solidFill>
                  <a:srgbClr val="FFFFFF"/>
                </a:solidFill>
                <a:latin typeface="Times New Roman"/>
                <a:cs typeface="Times New Roman"/>
              </a:rPr>
              <a:t>2. Risk Değerlendirme Açıklama</a:t>
            </a:r>
          </a:p>
        </p:txBody>
      </p:sp>
      <p:sp>
        <p:nvSpPr>
          <p:cNvPr id="2" name="Yuvarlatılmış Dikdörtgen 1"/>
          <p:cNvSpPr/>
          <p:nvPr/>
        </p:nvSpPr>
        <p:spPr>
          <a:xfrm>
            <a:off x="304800" y="1143000"/>
            <a:ext cx="8534400" cy="54864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object 28"/>
          <p:cNvSpPr txBox="1"/>
          <p:nvPr/>
        </p:nvSpPr>
        <p:spPr>
          <a:xfrm>
            <a:off x="1587801" y="1364799"/>
            <a:ext cx="978424" cy="4602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50308">
              <a:lnSpc>
                <a:spcPts val="650"/>
              </a:lnSpc>
              <a:spcBef>
                <a:spcPts val="35"/>
              </a:spcBef>
            </a:pPr>
            <a:endParaRPr sz="650" dirty="0"/>
          </a:p>
          <a:p>
            <a:pPr marL="184217">
              <a:lnSpc>
                <a:spcPct val="101725"/>
              </a:lnSpc>
            </a:pPr>
            <a:r>
              <a:rPr sz="2400" spc="0" dirty="0">
                <a:solidFill>
                  <a:srgbClr val="565656"/>
                </a:solidFill>
                <a:latin typeface="Calibri"/>
                <a:cs typeface="Calibri"/>
              </a:rPr>
              <a:t>R</a:t>
            </a:r>
            <a:r>
              <a:rPr sz="2400" spc="14" dirty="0">
                <a:solidFill>
                  <a:srgbClr val="565656"/>
                </a:solidFill>
                <a:latin typeface="Calibri"/>
                <a:cs typeface="Calibri"/>
              </a:rPr>
              <a:t> </a:t>
            </a:r>
            <a:r>
              <a:rPr sz="2400" spc="0" dirty="0">
                <a:solidFill>
                  <a:srgbClr val="565656"/>
                </a:solidFill>
                <a:latin typeface="Calibri"/>
                <a:cs typeface="Calibri"/>
              </a:rPr>
              <a:t>sk</a:t>
            </a:r>
            <a:r>
              <a:rPr sz="2400" spc="-25" dirty="0">
                <a:solidFill>
                  <a:srgbClr val="565656"/>
                </a:solidFill>
                <a:latin typeface="Calibri"/>
                <a:cs typeface="Calibri"/>
              </a:rPr>
              <a:t> </a:t>
            </a:r>
            <a:r>
              <a:rPr sz="2400" spc="0" dirty="0">
                <a:solidFill>
                  <a:srgbClr val="565656"/>
                </a:solidFill>
                <a:latin typeface="Calibri"/>
                <a:cs typeface="Calibri"/>
              </a:rPr>
              <a:t>A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0" name="object 27"/>
          <p:cNvSpPr txBox="1"/>
          <p:nvPr/>
        </p:nvSpPr>
        <p:spPr>
          <a:xfrm>
            <a:off x="2147109" y="1364799"/>
            <a:ext cx="4466843" cy="4602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50"/>
              </a:lnSpc>
              <a:spcBef>
                <a:spcPts val="35"/>
              </a:spcBef>
            </a:pPr>
            <a:endParaRPr sz="650" dirty="0"/>
          </a:p>
          <a:p>
            <a:pPr marL="361001">
              <a:lnSpc>
                <a:spcPct val="101725"/>
              </a:lnSpc>
            </a:pPr>
            <a:r>
              <a:rPr sz="2400" spc="0" dirty="0">
                <a:solidFill>
                  <a:srgbClr val="565656"/>
                </a:solidFill>
                <a:latin typeface="Calibri"/>
                <a:cs typeface="Calibri"/>
              </a:rPr>
              <a:t>na </a:t>
            </a:r>
            <a:r>
              <a:rPr sz="2400" spc="19" dirty="0">
                <a:solidFill>
                  <a:srgbClr val="565656"/>
                </a:solidFill>
                <a:latin typeface="Calibri"/>
                <a:cs typeface="Calibri"/>
              </a:rPr>
              <a:t> </a:t>
            </a:r>
            <a:r>
              <a:rPr sz="2400" spc="0" dirty="0">
                <a:solidFill>
                  <a:srgbClr val="565656"/>
                </a:solidFill>
                <a:latin typeface="Calibri"/>
                <a:cs typeface="Calibri"/>
              </a:rPr>
              <a:t>z</a:t>
            </a:r>
            <a:r>
              <a:rPr sz="2400" spc="-14" dirty="0">
                <a:solidFill>
                  <a:srgbClr val="565656"/>
                </a:solidFill>
                <a:latin typeface="Calibri"/>
                <a:cs typeface="Calibri"/>
              </a:rPr>
              <a:t> </a:t>
            </a:r>
            <a:r>
              <a:rPr sz="2400" spc="0" dirty="0">
                <a:solidFill>
                  <a:srgbClr val="565656"/>
                </a:solidFill>
                <a:latin typeface="Calibri"/>
                <a:cs typeface="Calibri"/>
              </a:rPr>
              <a:t>M</a:t>
            </a:r>
            <a:r>
              <a:rPr sz="2400" spc="-4" dirty="0">
                <a:solidFill>
                  <a:srgbClr val="565656"/>
                </a:solidFill>
                <a:latin typeface="Calibri"/>
                <a:cs typeface="Calibri"/>
              </a:rPr>
              <a:t>e</a:t>
            </a:r>
            <a:r>
              <a:rPr sz="2400" spc="-25" dirty="0">
                <a:solidFill>
                  <a:srgbClr val="565656"/>
                </a:solidFill>
                <a:latin typeface="Calibri"/>
                <a:cs typeface="Calibri"/>
              </a:rPr>
              <a:t>t</a:t>
            </a:r>
            <a:r>
              <a:rPr sz="2400" spc="-4" dirty="0">
                <a:solidFill>
                  <a:srgbClr val="565656"/>
                </a:solidFill>
                <a:latin typeface="Calibri"/>
                <a:cs typeface="Calibri"/>
              </a:rPr>
              <a:t>o</a:t>
            </a:r>
            <a:r>
              <a:rPr sz="2400" spc="0" dirty="0">
                <a:solidFill>
                  <a:srgbClr val="565656"/>
                </a:solidFill>
                <a:latin typeface="Calibri"/>
                <a:cs typeface="Calibri"/>
              </a:rPr>
              <a:t>du </a:t>
            </a:r>
            <a:r>
              <a:rPr sz="2400" spc="4" dirty="0">
                <a:solidFill>
                  <a:srgbClr val="565656"/>
                </a:solidFill>
                <a:latin typeface="Calibri"/>
                <a:cs typeface="Calibri"/>
              </a:rPr>
              <a:t>(</a:t>
            </a:r>
            <a:r>
              <a:rPr sz="2400" spc="0" dirty="0">
                <a:solidFill>
                  <a:srgbClr val="565656"/>
                </a:solidFill>
                <a:latin typeface="Calibri"/>
                <a:cs typeface="Calibri"/>
              </a:rPr>
              <a:t>L</a:t>
            </a:r>
            <a:r>
              <a:rPr sz="2400" spc="-14" dirty="0">
                <a:solidFill>
                  <a:srgbClr val="565656"/>
                </a:solidFill>
                <a:latin typeface="Calibri"/>
                <a:cs typeface="Calibri"/>
              </a:rPr>
              <a:t> </a:t>
            </a:r>
            <a:r>
              <a:rPr sz="2400" spc="0" dirty="0">
                <a:solidFill>
                  <a:srgbClr val="565656"/>
                </a:solidFill>
                <a:latin typeface="Calibri"/>
                <a:cs typeface="Calibri"/>
              </a:rPr>
              <a:t>T pi</a:t>
            </a:r>
            <a:r>
              <a:rPr sz="2400" spc="9" dirty="0">
                <a:solidFill>
                  <a:srgbClr val="565656"/>
                </a:solidFill>
                <a:latin typeface="Calibri"/>
                <a:cs typeface="Calibri"/>
              </a:rPr>
              <a:t> </a:t>
            </a:r>
            <a:r>
              <a:rPr sz="2400" spc="0" dirty="0">
                <a:solidFill>
                  <a:srgbClr val="565656"/>
                </a:solidFill>
                <a:latin typeface="Calibri"/>
                <a:cs typeface="Calibri"/>
              </a:rPr>
              <a:t>M</a:t>
            </a:r>
            <a:r>
              <a:rPr sz="2400" spc="-19" dirty="0">
                <a:solidFill>
                  <a:srgbClr val="565656"/>
                </a:solidFill>
                <a:latin typeface="Calibri"/>
                <a:cs typeface="Calibri"/>
              </a:rPr>
              <a:t>a</a:t>
            </a:r>
            <a:r>
              <a:rPr sz="2400" spc="0" dirty="0">
                <a:solidFill>
                  <a:srgbClr val="565656"/>
                </a:solidFill>
                <a:latin typeface="Calibri"/>
                <a:cs typeface="Calibri"/>
              </a:rPr>
              <a:t>tr</a:t>
            </a:r>
            <a:r>
              <a:rPr sz="2400" spc="9" dirty="0">
                <a:solidFill>
                  <a:srgbClr val="565656"/>
                </a:solidFill>
                <a:latin typeface="Calibri"/>
                <a:cs typeface="Calibri"/>
              </a:rPr>
              <a:t> </a:t>
            </a:r>
            <a:r>
              <a:rPr sz="2400" spc="0" dirty="0">
                <a:solidFill>
                  <a:srgbClr val="565656"/>
                </a:solidFill>
                <a:latin typeface="Calibri"/>
                <a:cs typeface="Calibri"/>
              </a:rPr>
              <a:t>s</a:t>
            </a:r>
            <a:r>
              <a:rPr sz="2400" spc="-14" dirty="0">
                <a:solidFill>
                  <a:srgbClr val="565656"/>
                </a:solidFill>
                <a:latin typeface="Calibri"/>
                <a:cs typeface="Calibri"/>
              </a:rPr>
              <a:t> </a:t>
            </a:r>
            <a:r>
              <a:rPr sz="2400" spc="-4" dirty="0">
                <a:solidFill>
                  <a:srgbClr val="565656"/>
                </a:solidFill>
                <a:latin typeface="Calibri"/>
                <a:cs typeface="Calibri"/>
              </a:rPr>
              <a:t>5</a:t>
            </a:r>
            <a:r>
              <a:rPr sz="2400" spc="4" dirty="0">
                <a:solidFill>
                  <a:srgbClr val="565656"/>
                </a:solidFill>
                <a:latin typeface="Calibri"/>
                <a:cs typeface="Calibri"/>
              </a:rPr>
              <a:t>*</a:t>
            </a:r>
            <a:r>
              <a:rPr sz="2400" spc="-4" dirty="0">
                <a:solidFill>
                  <a:srgbClr val="565656"/>
                </a:solidFill>
                <a:latin typeface="Calibri"/>
                <a:cs typeface="Calibri"/>
              </a:rPr>
              <a:t>5</a:t>
            </a:r>
            <a:r>
              <a:rPr sz="2400" spc="0" dirty="0">
                <a:solidFill>
                  <a:srgbClr val="565656"/>
                </a:solidFill>
                <a:latin typeface="Calibri"/>
                <a:cs typeface="Calibri"/>
              </a:rPr>
              <a:t>)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5" name="object 16"/>
          <p:cNvSpPr txBox="1"/>
          <p:nvPr/>
        </p:nvSpPr>
        <p:spPr>
          <a:xfrm>
            <a:off x="2022262" y="1294818"/>
            <a:ext cx="140919" cy="330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45"/>
              </a:lnSpc>
              <a:spcBef>
                <a:spcPts val="127"/>
              </a:spcBef>
            </a:pPr>
            <a:r>
              <a:rPr sz="3600" spc="0" baseline="3413" dirty="0">
                <a:solidFill>
                  <a:srgbClr val="565656"/>
                </a:solidFill>
                <a:latin typeface="Calibri"/>
                <a:cs typeface="Calibri"/>
              </a:rPr>
              <a:t>i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8" name="object 13"/>
          <p:cNvSpPr txBox="1"/>
          <p:nvPr/>
        </p:nvSpPr>
        <p:spPr>
          <a:xfrm>
            <a:off x="5704246" y="1294818"/>
            <a:ext cx="140919" cy="330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45"/>
              </a:lnSpc>
              <a:spcBef>
                <a:spcPts val="127"/>
              </a:spcBef>
            </a:pPr>
            <a:r>
              <a:rPr lang="tr-TR" sz="3600" spc="0" baseline="3413" dirty="0">
                <a:solidFill>
                  <a:srgbClr val="565656"/>
                </a:solidFill>
                <a:latin typeface="Calibri"/>
                <a:cs typeface="Calibri"/>
              </a:rPr>
              <a:t>i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29" name="object 12"/>
          <p:cNvSpPr txBox="1"/>
          <p:nvPr/>
        </p:nvSpPr>
        <p:spPr>
          <a:xfrm>
            <a:off x="1060491" y="1830939"/>
            <a:ext cx="7127893" cy="79629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431" marR="45057" algn="ctr">
              <a:lnSpc>
                <a:spcPts val="1909"/>
              </a:lnSpc>
              <a:spcBef>
                <a:spcPts val="95"/>
              </a:spcBef>
            </a:pPr>
            <a:r>
              <a:rPr sz="2700" b="1" i="1" baseline="3413" dirty="0">
                <a:latin typeface="Calibri"/>
                <a:cs typeface="Calibri"/>
              </a:rPr>
              <a:t>D</a:t>
            </a:r>
            <a:r>
              <a:rPr sz="2700" b="1" i="1" spc="3" baseline="3413" dirty="0">
                <a:latin typeface="Calibri"/>
                <a:cs typeface="Calibri"/>
              </a:rPr>
              <a:t>a</a:t>
            </a:r>
            <a:r>
              <a:rPr sz="2700" b="1" i="1" spc="-3" baseline="3413" dirty="0">
                <a:latin typeface="Calibri"/>
                <a:cs typeface="Calibri"/>
              </a:rPr>
              <a:t>h</a:t>
            </a:r>
            <a:r>
              <a:rPr sz="2700" b="1" i="1" baseline="3413" dirty="0">
                <a:latin typeface="Calibri"/>
                <a:cs typeface="Calibri"/>
              </a:rPr>
              <a:t>a</a:t>
            </a:r>
            <a:r>
              <a:rPr sz="2700" b="1" i="1" spc="-26" baseline="3413" dirty="0">
                <a:latin typeface="Calibri"/>
                <a:cs typeface="Calibri"/>
              </a:rPr>
              <a:t> </a:t>
            </a:r>
            <a:r>
              <a:rPr sz="2700" b="1" i="1" spc="-22" baseline="3413" dirty="0">
                <a:latin typeface="Calibri"/>
                <a:cs typeface="Calibri"/>
              </a:rPr>
              <a:t>ç</a:t>
            </a:r>
            <a:r>
              <a:rPr sz="2700" b="1" i="1" spc="-3" baseline="3413" dirty="0">
                <a:latin typeface="Calibri"/>
                <a:cs typeface="Calibri"/>
              </a:rPr>
              <a:t>o</a:t>
            </a:r>
            <a:r>
              <a:rPr sz="2700" b="1" i="1" baseline="3413" dirty="0">
                <a:latin typeface="Calibri"/>
                <a:cs typeface="Calibri"/>
              </a:rPr>
              <a:t>k</a:t>
            </a:r>
            <a:r>
              <a:rPr sz="2700" b="1" i="1" spc="7" baseline="3413" dirty="0">
                <a:latin typeface="Calibri"/>
                <a:cs typeface="Calibri"/>
              </a:rPr>
              <a:t> </a:t>
            </a:r>
            <a:r>
              <a:rPr sz="2700" b="1" i="1" baseline="3413" dirty="0">
                <a:latin typeface="Calibri"/>
                <a:cs typeface="Calibri"/>
              </a:rPr>
              <a:t>se</a:t>
            </a:r>
            <a:r>
              <a:rPr sz="2700" b="1" i="1" spc="3" baseline="3413" dirty="0">
                <a:latin typeface="Calibri"/>
                <a:cs typeface="Calibri"/>
              </a:rPr>
              <a:t>b</a:t>
            </a:r>
            <a:r>
              <a:rPr sz="2700" b="1" i="1" baseline="3413" dirty="0">
                <a:latin typeface="Calibri"/>
                <a:cs typeface="Calibri"/>
              </a:rPr>
              <a:t>e</a:t>
            </a:r>
            <a:r>
              <a:rPr sz="2700" b="1" i="1" spc="3" baseline="3413" dirty="0">
                <a:latin typeface="Calibri"/>
                <a:cs typeface="Calibri"/>
              </a:rPr>
              <a:t>p</a:t>
            </a:r>
            <a:r>
              <a:rPr sz="2700" b="1" i="1" spc="-3" baseline="3413" dirty="0">
                <a:latin typeface="Calibri"/>
                <a:cs typeface="Calibri"/>
              </a:rPr>
              <a:t>-</a:t>
            </a:r>
            <a:r>
              <a:rPr sz="2700" b="1" i="1" baseline="3413" dirty="0">
                <a:latin typeface="Calibri"/>
                <a:cs typeface="Calibri"/>
              </a:rPr>
              <a:t>s</a:t>
            </a:r>
            <a:r>
              <a:rPr sz="2700" b="1" i="1" spc="-3" baseline="3413" dirty="0">
                <a:latin typeface="Calibri"/>
                <a:cs typeface="Calibri"/>
              </a:rPr>
              <a:t>onu</a:t>
            </a:r>
            <a:r>
              <a:rPr sz="2700" b="1" i="1" baseline="3413" dirty="0">
                <a:latin typeface="Calibri"/>
                <a:cs typeface="Calibri"/>
              </a:rPr>
              <a:t>ç</a:t>
            </a:r>
            <a:r>
              <a:rPr sz="2700" b="1" i="1" spc="-14" baseline="3413" dirty="0">
                <a:latin typeface="Calibri"/>
                <a:cs typeface="Calibri"/>
              </a:rPr>
              <a:t> </a:t>
            </a:r>
            <a:r>
              <a:rPr sz="2700" b="1" i="1" spc="-3" baseline="3413" dirty="0">
                <a:latin typeface="Calibri"/>
                <a:cs typeface="Calibri"/>
              </a:rPr>
              <a:t>(n</a:t>
            </a:r>
            <a:r>
              <a:rPr sz="2700" b="1" i="1" baseline="3413" dirty="0">
                <a:latin typeface="Calibri"/>
                <a:cs typeface="Calibri"/>
              </a:rPr>
              <a:t>e</a:t>
            </a:r>
            <a:r>
              <a:rPr sz="2700" b="1" i="1" spc="3" baseline="3413" dirty="0">
                <a:latin typeface="Calibri"/>
                <a:cs typeface="Calibri"/>
              </a:rPr>
              <a:t>d</a:t>
            </a:r>
            <a:r>
              <a:rPr sz="2700" b="1" i="1" baseline="3413" dirty="0">
                <a:latin typeface="Calibri"/>
                <a:cs typeface="Calibri"/>
              </a:rPr>
              <a:t>e</a:t>
            </a:r>
            <a:r>
              <a:rPr sz="2700" b="1" i="1" spc="-3" baseline="3413" dirty="0">
                <a:latin typeface="Calibri"/>
                <a:cs typeface="Calibri"/>
              </a:rPr>
              <a:t>n-</a:t>
            </a:r>
            <a:r>
              <a:rPr sz="2700" b="1" i="1" baseline="3413" dirty="0">
                <a:latin typeface="Calibri"/>
                <a:cs typeface="Calibri"/>
              </a:rPr>
              <a:t>s</a:t>
            </a:r>
            <a:r>
              <a:rPr sz="2700" b="1" i="1" spc="-3" baseline="3413" dirty="0">
                <a:latin typeface="Calibri"/>
                <a:cs typeface="Calibri"/>
              </a:rPr>
              <a:t>onuç</a:t>
            </a:r>
            <a:r>
              <a:rPr sz="2700" b="1" i="1" baseline="3413" dirty="0">
                <a:latin typeface="Calibri"/>
                <a:cs typeface="Calibri"/>
              </a:rPr>
              <a:t>)</a:t>
            </a:r>
            <a:r>
              <a:rPr sz="2700" b="1" i="1" spc="11" baseline="3413" dirty="0">
                <a:latin typeface="Calibri"/>
                <a:cs typeface="Calibri"/>
              </a:rPr>
              <a:t> </a:t>
            </a:r>
            <a:r>
              <a:rPr sz="2700" b="1" i="1" baseline="3413" dirty="0">
                <a:latin typeface="Calibri"/>
                <a:cs typeface="Calibri"/>
              </a:rPr>
              <a:t>ilişkile</a:t>
            </a:r>
            <a:r>
              <a:rPr sz="2700" b="1" i="1" spc="-3" baseline="3413" dirty="0">
                <a:latin typeface="Calibri"/>
                <a:cs typeface="Calibri"/>
              </a:rPr>
              <a:t>r</a:t>
            </a:r>
            <a:r>
              <a:rPr sz="2700" b="1" i="1" baseline="3413" dirty="0">
                <a:latin typeface="Calibri"/>
                <a:cs typeface="Calibri"/>
              </a:rPr>
              <a:t>i</a:t>
            </a:r>
            <a:r>
              <a:rPr sz="2700" b="1" i="1" spc="-3" baseline="3413" dirty="0">
                <a:latin typeface="Calibri"/>
                <a:cs typeface="Calibri"/>
              </a:rPr>
              <a:t>n</a:t>
            </a:r>
            <a:r>
              <a:rPr sz="2700" b="1" i="1" baseline="3413" dirty="0">
                <a:latin typeface="Calibri"/>
                <a:cs typeface="Calibri"/>
              </a:rPr>
              <a:t>in </a:t>
            </a:r>
            <a:r>
              <a:rPr sz="2700" b="1" i="1" spc="3" baseline="3413" dirty="0">
                <a:latin typeface="Calibri"/>
                <a:cs typeface="Calibri"/>
              </a:rPr>
              <a:t>b</a:t>
            </a:r>
            <a:r>
              <a:rPr sz="2700" b="1" i="1" baseline="3413" dirty="0">
                <a:latin typeface="Calibri"/>
                <a:cs typeface="Calibri"/>
              </a:rPr>
              <a:t>eli</a:t>
            </a:r>
            <a:r>
              <a:rPr sz="2700" b="1" i="1" spc="-3" baseline="3413" dirty="0">
                <a:latin typeface="Calibri"/>
                <a:cs typeface="Calibri"/>
              </a:rPr>
              <a:t>r</a:t>
            </a:r>
            <a:r>
              <a:rPr sz="2700" b="1" i="1" baseline="3413" dirty="0">
                <a:latin typeface="Calibri"/>
                <a:cs typeface="Calibri"/>
              </a:rPr>
              <a:t>le</a:t>
            </a:r>
            <a:r>
              <a:rPr sz="2700" b="1" i="1" spc="-3" baseline="3413" dirty="0">
                <a:latin typeface="Calibri"/>
                <a:cs typeface="Calibri"/>
              </a:rPr>
              <a:t>n</a:t>
            </a:r>
            <a:r>
              <a:rPr sz="2700" b="1" i="1" baseline="3413" dirty="0">
                <a:latin typeface="Calibri"/>
                <a:cs typeface="Calibri"/>
              </a:rPr>
              <a:t>mesi</a:t>
            </a:r>
            <a:r>
              <a:rPr sz="2700" b="1" i="1" spc="-3" baseline="3413" dirty="0">
                <a:latin typeface="Calibri"/>
                <a:cs typeface="Calibri"/>
              </a:rPr>
              <a:t>n</a:t>
            </a:r>
            <a:r>
              <a:rPr sz="2700" b="1" i="1" spc="3" baseline="3413" dirty="0">
                <a:latin typeface="Calibri"/>
                <a:cs typeface="Calibri"/>
              </a:rPr>
              <a:t>d</a:t>
            </a:r>
            <a:r>
              <a:rPr sz="2700" b="1" i="1" baseline="3413" dirty="0">
                <a:latin typeface="Calibri"/>
                <a:cs typeface="Calibri"/>
              </a:rPr>
              <a:t>e</a:t>
            </a:r>
            <a:r>
              <a:rPr sz="2700" b="1" i="1" spc="-22" baseline="3413" dirty="0">
                <a:latin typeface="Calibri"/>
                <a:cs typeface="Calibri"/>
              </a:rPr>
              <a:t> </a:t>
            </a:r>
            <a:r>
              <a:rPr sz="2700" b="1" i="1" baseline="3413" dirty="0">
                <a:latin typeface="Calibri"/>
                <a:cs typeface="Calibri"/>
              </a:rPr>
              <a:t>ve k</a:t>
            </a:r>
            <a:r>
              <a:rPr sz="2700" b="1" i="1" spc="-3" baseline="3413" dirty="0">
                <a:latin typeface="Calibri"/>
                <a:cs typeface="Calibri"/>
              </a:rPr>
              <a:t>üçü</a:t>
            </a:r>
            <a:r>
              <a:rPr sz="2700" b="1" i="1" baseline="3413" dirty="0">
                <a:latin typeface="Calibri"/>
                <a:cs typeface="Calibri"/>
              </a:rPr>
              <a:t>k</a:t>
            </a:r>
            <a:endParaRPr dirty="0">
              <a:latin typeface="Calibri"/>
              <a:cs typeface="Calibri"/>
            </a:endParaRPr>
          </a:p>
          <a:p>
            <a:pPr algn="ctr">
              <a:lnSpc>
                <a:spcPts val="2160"/>
              </a:lnSpc>
              <a:spcBef>
                <a:spcPts val="12"/>
              </a:spcBef>
            </a:pPr>
            <a:r>
              <a:rPr sz="2700" b="1" i="1" baseline="1137" dirty="0">
                <a:latin typeface="Calibri"/>
                <a:cs typeface="Calibri"/>
              </a:rPr>
              <a:t>işl</a:t>
            </a:r>
            <a:r>
              <a:rPr sz="2700" b="1" i="1" spc="-11" baseline="1137" dirty="0">
                <a:latin typeface="Calibri"/>
                <a:cs typeface="Calibri"/>
              </a:rPr>
              <a:t>e</a:t>
            </a:r>
            <a:r>
              <a:rPr sz="2700" b="1" i="1" spc="-3" baseline="1137" dirty="0">
                <a:latin typeface="Calibri"/>
                <a:cs typeface="Calibri"/>
              </a:rPr>
              <a:t>t</a:t>
            </a:r>
            <a:r>
              <a:rPr sz="2700" b="1" i="1" baseline="1137" dirty="0">
                <a:latin typeface="Calibri"/>
                <a:cs typeface="Calibri"/>
              </a:rPr>
              <a:t>mele</a:t>
            </a:r>
            <a:r>
              <a:rPr sz="2700" b="1" i="1" spc="-3" baseline="1137" dirty="0">
                <a:latin typeface="Calibri"/>
                <a:cs typeface="Calibri"/>
              </a:rPr>
              <a:t>r</a:t>
            </a:r>
            <a:r>
              <a:rPr sz="2700" b="1" i="1" spc="3" baseline="1137" dirty="0">
                <a:latin typeface="Calibri"/>
                <a:cs typeface="Calibri"/>
              </a:rPr>
              <a:t>d</a:t>
            </a:r>
            <a:r>
              <a:rPr sz="2700" b="1" i="1" baseline="1137" dirty="0">
                <a:latin typeface="Calibri"/>
                <a:cs typeface="Calibri"/>
              </a:rPr>
              <a:t>e</a:t>
            </a:r>
            <a:r>
              <a:rPr sz="2700" b="1" i="1" spc="-22" baseline="1137" dirty="0">
                <a:latin typeface="Calibri"/>
                <a:cs typeface="Calibri"/>
              </a:rPr>
              <a:t> t</a:t>
            </a:r>
            <a:r>
              <a:rPr sz="2700" b="1" i="1" baseline="1137" dirty="0">
                <a:latin typeface="Calibri"/>
                <a:cs typeface="Calibri"/>
              </a:rPr>
              <a:t>ek</a:t>
            </a:r>
            <a:r>
              <a:rPr sz="2700" b="1" i="1" spc="7" baseline="1137" dirty="0">
                <a:latin typeface="Calibri"/>
                <a:cs typeface="Calibri"/>
              </a:rPr>
              <a:t> </a:t>
            </a:r>
            <a:r>
              <a:rPr sz="2700" b="1" i="1" spc="3" baseline="1137" dirty="0">
                <a:latin typeface="Calibri"/>
                <a:cs typeface="Calibri"/>
              </a:rPr>
              <a:t>ba</a:t>
            </a:r>
            <a:r>
              <a:rPr sz="2700" b="1" i="1" baseline="1137" dirty="0">
                <a:latin typeface="Calibri"/>
                <a:cs typeface="Calibri"/>
              </a:rPr>
              <a:t>şı</a:t>
            </a:r>
            <a:r>
              <a:rPr sz="2700" b="1" i="1" spc="-3" baseline="1137" dirty="0">
                <a:latin typeface="Calibri"/>
                <a:cs typeface="Calibri"/>
              </a:rPr>
              <a:t>n</a:t>
            </a:r>
            <a:r>
              <a:rPr sz="2700" b="1" i="1" baseline="1137" dirty="0">
                <a:latin typeface="Calibri"/>
                <a:cs typeface="Calibri"/>
              </a:rPr>
              <a:t>a</a:t>
            </a:r>
            <a:r>
              <a:rPr sz="2700" b="1" i="1" spc="-14" baseline="1137" dirty="0">
                <a:latin typeface="Calibri"/>
                <a:cs typeface="Calibri"/>
              </a:rPr>
              <a:t> </a:t>
            </a:r>
            <a:r>
              <a:rPr sz="2700" b="1" i="1" spc="-3" baseline="1137" dirty="0">
                <a:latin typeface="Calibri"/>
                <a:cs typeface="Calibri"/>
              </a:rPr>
              <a:t>r</a:t>
            </a:r>
            <a:r>
              <a:rPr sz="2700" b="1" i="1" baseline="1137" dirty="0">
                <a:latin typeface="Calibri"/>
                <a:cs typeface="Calibri"/>
              </a:rPr>
              <a:t>isk </a:t>
            </a:r>
            <a:r>
              <a:rPr sz="2700" b="1" i="1" spc="3" baseline="1137" dirty="0">
                <a:latin typeface="Calibri"/>
                <a:cs typeface="Calibri"/>
              </a:rPr>
              <a:t>a</a:t>
            </a:r>
            <a:r>
              <a:rPr sz="2700" b="1" i="1" spc="-3" baseline="1137" dirty="0">
                <a:latin typeface="Calibri"/>
                <a:cs typeface="Calibri"/>
              </a:rPr>
              <a:t>n</a:t>
            </a:r>
            <a:r>
              <a:rPr sz="2700" b="1" i="1" spc="3" baseline="1137" dirty="0">
                <a:latin typeface="Calibri"/>
                <a:cs typeface="Calibri"/>
              </a:rPr>
              <a:t>a</a:t>
            </a:r>
            <a:r>
              <a:rPr sz="2700" b="1" i="1" baseline="1137" dirty="0">
                <a:latin typeface="Calibri"/>
                <a:cs typeface="Calibri"/>
              </a:rPr>
              <a:t>li</a:t>
            </a:r>
            <a:r>
              <a:rPr sz="2700" b="1" i="1" spc="3" baseline="1137" dirty="0">
                <a:latin typeface="Calibri"/>
                <a:cs typeface="Calibri"/>
              </a:rPr>
              <a:t>z</a:t>
            </a:r>
            <a:r>
              <a:rPr sz="2700" b="1" i="1" baseline="1137" dirty="0">
                <a:latin typeface="Calibri"/>
                <a:cs typeface="Calibri"/>
              </a:rPr>
              <a:t>i</a:t>
            </a:r>
            <a:r>
              <a:rPr sz="2700" b="1" i="1" spc="-22" baseline="1137" dirty="0">
                <a:latin typeface="Calibri"/>
                <a:cs typeface="Calibri"/>
              </a:rPr>
              <a:t> </a:t>
            </a:r>
            <a:r>
              <a:rPr sz="2700" b="1" i="1" baseline="1137" dirty="0">
                <a:latin typeface="Calibri"/>
                <a:cs typeface="Calibri"/>
              </a:rPr>
              <a:t>y</a:t>
            </a:r>
            <a:r>
              <a:rPr sz="2700" b="1" i="1" spc="3" baseline="1137" dirty="0">
                <a:latin typeface="Calibri"/>
                <a:cs typeface="Calibri"/>
              </a:rPr>
              <a:t>ap</a:t>
            </a:r>
            <a:r>
              <a:rPr sz="2700" b="1" i="1" baseline="1137" dirty="0">
                <a:latin typeface="Calibri"/>
                <a:cs typeface="Calibri"/>
              </a:rPr>
              <a:t>m</a:t>
            </a:r>
            <a:r>
              <a:rPr sz="2700" b="1" i="1" spc="3" baseline="1137" dirty="0">
                <a:latin typeface="Calibri"/>
                <a:cs typeface="Calibri"/>
              </a:rPr>
              <a:t>a</a:t>
            </a:r>
            <a:r>
              <a:rPr sz="2700" b="1" i="1" baseline="1137" dirty="0">
                <a:latin typeface="Calibri"/>
                <a:cs typeface="Calibri"/>
              </a:rPr>
              <a:t>k</a:t>
            </a:r>
            <a:r>
              <a:rPr sz="2700" b="1" i="1" spc="-38" baseline="1137" dirty="0">
                <a:latin typeface="Calibri"/>
                <a:cs typeface="Calibri"/>
              </a:rPr>
              <a:t> </a:t>
            </a:r>
            <a:r>
              <a:rPr sz="2700" b="1" i="1" baseline="1137" dirty="0">
                <a:latin typeface="Calibri"/>
                <a:cs typeface="Calibri"/>
              </a:rPr>
              <a:t>i</a:t>
            </a:r>
            <a:r>
              <a:rPr sz="2700" b="1" i="1" spc="-14" baseline="1137" dirty="0">
                <a:latin typeface="Calibri"/>
                <a:cs typeface="Calibri"/>
              </a:rPr>
              <a:t>s</a:t>
            </a:r>
            <a:r>
              <a:rPr sz="2700" b="1" i="1" spc="-22" baseline="1137" dirty="0">
                <a:latin typeface="Calibri"/>
                <a:cs typeface="Calibri"/>
              </a:rPr>
              <a:t>t</a:t>
            </a:r>
            <a:r>
              <a:rPr sz="2700" b="1" i="1" spc="-19" baseline="1137" dirty="0">
                <a:latin typeface="Calibri"/>
                <a:cs typeface="Calibri"/>
              </a:rPr>
              <a:t>e</a:t>
            </a:r>
            <a:r>
              <a:rPr sz="2700" b="1" i="1" baseline="1137" dirty="0">
                <a:latin typeface="Calibri"/>
                <a:cs typeface="Calibri"/>
              </a:rPr>
              <a:t>yen </a:t>
            </a:r>
            <a:r>
              <a:rPr sz="2700" b="1" i="1" spc="3" baseline="1137" dirty="0">
                <a:latin typeface="Calibri"/>
                <a:cs typeface="Calibri"/>
              </a:rPr>
              <a:t>a</a:t>
            </a:r>
            <a:r>
              <a:rPr sz="2700" b="1" i="1" spc="-3" baseline="1137" dirty="0">
                <a:latin typeface="Calibri"/>
                <a:cs typeface="Calibri"/>
              </a:rPr>
              <a:t>n</a:t>
            </a:r>
            <a:r>
              <a:rPr sz="2700" b="1" i="1" spc="3" baseline="1137" dirty="0">
                <a:latin typeface="Calibri"/>
                <a:cs typeface="Calibri"/>
              </a:rPr>
              <a:t>a</a:t>
            </a:r>
            <a:r>
              <a:rPr sz="2700" b="1" i="1" baseline="1137" dirty="0">
                <a:latin typeface="Calibri"/>
                <a:cs typeface="Calibri"/>
              </a:rPr>
              <a:t>li</a:t>
            </a:r>
            <a:r>
              <a:rPr sz="2700" b="1" i="1" spc="-14" baseline="1137" dirty="0">
                <a:latin typeface="Calibri"/>
                <a:cs typeface="Calibri"/>
              </a:rPr>
              <a:t>s</a:t>
            </a:r>
            <a:r>
              <a:rPr sz="2700" b="1" i="1" spc="-3" baseline="1137" dirty="0">
                <a:latin typeface="Calibri"/>
                <a:cs typeface="Calibri"/>
              </a:rPr>
              <a:t>t</a:t>
            </a:r>
            <a:r>
              <a:rPr sz="2700" b="1" i="1" baseline="1137" dirty="0">
                <a:latin typeface="Calibri"/>
                <a:cs typeface="Calibri"/>
              </a:rPr>
              <a:t>ler</a:t>
            </a:r>
            <a:r>
              <a:rPr sz="2700" b="1" i="1" spc="-3" baseline="1137" dirty="0">
                <a:latin typeface="Calibri"/>
                <a:cs typeface="Calibri"/>
              </a:rPr>
              <a:t> </a:t>
            </a:r>
            <a:r>
              <a:rPr sz="2700" b="1" i="1" baseline="1137" dirty="0">
                <a:latin typeface="Calibri"/>
                <a:cs typeface="Calibri"/>
              </a:rPr>
              <a:t>i</a:t>
            </a:r>
            <a:r>
              <a:rPr sz="2700" b="1" i="1" spc="-3" baseline="1137" dirty="0">
                <a:latin typeface="Calibri"/>
                <a:cs typeface="Calibri"/>
              </a:rPr>
              <a:t>ç</a:t>
            </a:r>
            <a:r>
              <a:rPr sz="2700" b="1" i="1" baseline="1137" dirty="0">
                <a:latin typeface="Calibri"/>
                <a:cs typeface="Calibri"/>
              </a:rPr>
              <a:t>in</a:t>
            </a:r>
            <a:r>
              <a:rPr sz="2700" b="1" i="1" spc="-3" baseline="1137" dirty="0">
                <a:latin typeface="Calibri"/>
                <a:cs typeface="Calibri"/>
              </a:rPr>
              <a:t> </a:t>
            </a:r>
            <a:r>
              <a:rPr sz="2700" b="1" i="1" baseline="1137" dirty="0">
                <a:latin typeface="Calibri"/>
                <a:cs typeface="Calibri"/>
              </a:rPr>
              <a:t>i</a:t>
            </a:r>
            <a:r>
              <a:rPr sz="2700" b="1" i="1" spc="3" baseline="1137" dirty="0">
                <a:latin typeface="Calibri"/>
                <a:cs typeface="Calibri"/>
              </a:rPr>
              <a:t>d</a:t>
            </a:r>
            <a:r>
              <a:rPr sz="2700" b="1" i="1" baseline="1137" dirty="0">
                <a:latin typeface="Calibri"/>
                <a:cs typeface="Calibri"/>
              </a:rPr>
              <a:t>e</a:t>
            </a:r>
            <a:r>
              <a:rPr sz="2700" b="1" i="1" spc="3" baseline="1137" dirty="0">
                <a:latin typeface="Calibri"/>
                <a:cs typeface="Calibri"/>
              </a:rPr>
              <a:t>a</a:t>
            </a:r>
            <a:r>
              <a:rPr sz="2700" b="1" i="1" baseline="1137" dirty="0">
                <a:latin typeface="Calibri"/>
                <a:cs typeface="Calibri"/>
              </a:rPr>
              <a:t>l</a:t>
            </a:r>
            <a:r>
              <a:rPr sz="2700" b="1" i="1" spc="-22" baseline="1137" dirty="0">
                <a:latin typeface="Calibri"/>
                <a:cs typeface="Calibri"/>
              </a:rPr>
              <a:t> </a:t>
            </a:r>
            <a:r>
              <a:rPr sz="2700" b="1" i="1" spc="-3" baseline="1137" dirty="0">
                <a:latin typeface="Calibri"/>
                <a:cs typeface="Calibri"/>
              </a:rPr>
              <a:t>o</a:t>
            </a:r>
            <a:r>
              <a:rPr sz="2700" b="1" i="1" baseline="1137" dirty="0">
                <a:latin typeface="Calibri"/>
                <a:cs typeface="Calibri"/>
              </a:rPr>
              <a:t>l</a:t>
            </a:r>
            <a:r>
              <a:rPr sz="2700" b="1" i="1" spc="3" baseline="1137" dirty="0">
                <a:latin typeface="Calibri"/>
                <a:cs typeface="Calibri"/>
              </a:rPr>
              <a:t>a</a:t>
            </a:r>
            <a:r>
              <a:rPr sz="2700" b="1" i="1" baseline="1137" dirty="0">
                <a:latin typeface="Calibri"/>
                <a:cs typeface="Calibri"/>
              </a:rPr>
              <a:t>n</a:t>
            </a:r>
            <a:endParaRPr dirty="0">
              <a:latin typeface="Calibri"/>
              <a:cs typeface="Calibri"/>
            </a:endParaRPr>
          </a:p>
          <a:p>
            <a:pPr marL="2865500" marR="2882691" algn="ctr">
              <a:lnSpc>
                <a:spcPts val="2160"/>
              </a:lnSpc>
            </a:pPr>
            <a:r>
              <a:rPr sz="2700" b="1" i="1" spc="3" baseline="1137" dirty="0">
                <a:latin typeface="Calibri"/>
                <a:cs typeface="Calibri"/>
              </a:rPr>
              <a:t>b</a:t>
            </a:r>
            <a:r>
              <a:rPr sz="2700" b="1" i="1" baseline="1137" dirty="0">
                <a:latin typeface="Calibri"/>
                <a:cs typeface="Calibri"/>
              </a:rPr>
              <a:t>ir</a:t>
            </a:r>
            <a:r>
              <a:rPr sz="2700" b="1" i="1" spc="-14" baseline="1137" dirty="0">
                <a:latin typeface="Calibri"/>
                <a:cs typeface="Calibri"/>
              </a:rPr>
              <a:t> </a:t>
            </a:r>
            <a:r>
              <a:rPr sz="2700" b="1" i="1" baseline="1137" dirty="0">
                <a:latin typeface="Calibri"/>
                <a:cs typeface="Calibri"/>
              </a:rPr>
              <a:t>y</a:t>
            </a:r>
            <a:r>
              <a:rPr sz="2700" b="1" i="1" spc="-3" baseline="1137" dirty="0">
                <a:latin typeface="Calibri"/>
                <a:cs typeface="Calibri"/>
              </a:rPr>
              <a:t>ö</a:t>
            </a:r>
            <a:r>
              <a:rPr sz="2700" b="1" i="1" spc="-22" baseline="1137" dirty="0">
                <a:latin typeface="Calibri"/>
                <a:cs typeface="Calibri"/>
              </a:rPr>
              <a:t>nt</a:t>
            </a:r>
            <a:r>
              <a:rPr sz="2700" b="1" i="1" baseline="1137" dirty="0">
                <a:latin typeface="Calibri"/>
                <a:cs typeface="Calibri"/>
              </a:rPr>
              <a:t>em</a:t>
            </a:r>
            <a:r>
              <a:rPr sz="2700" b="1" i="1" spc="3" baseline="1137" dirty="0">
                <a:latin typeface="Calibri"/>
                <a:cs typeface="Calibri"/>
              </a:rPr>
              <a:t>d</a:t>
            </a:r>
            <a:r>
              <a:rPr sz="2700" b="1" i="1" baseline="1137" dirty="0">
                <a:latin typeface="Calibri"/>
                <a:cs typeface="Calibri"/>
              </a:rPr>
              <a:t>i</a:t>
            </a:r>
            <a:r>
              <a:rPr sz="2700" b="1" i="1" spc="-138" baseline="1137" dirty="0">
                <a:latin typeface="Calibri"/>
                <a:cs typeface="Calibri"/>
              </a:rPr>
              <a:t>r</a:t>
            </a:r>
            <a:r>
              <a:rPr sz="2700" b="1" i="1" baseline="1137" dirty="0">
                <a:latin typeface="Calibri"/>
                <a:cs typeface="Calibri"/>
              </a:rPr>
              <a:t>.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30" name="object 11"/>
          <p:cNvSpPr txBox="1"/>
          <p:nvPr/>
        </p:nvSpPr>
        <p:spPr>
          <a:xfrm>
            <a:off x="1290233" y="2831064"/>
            <a:ext cx="301599" cy="2476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25">
              <a:lnSpc>
                <a:spcPts val="1909"/>
              </a:lnSpc>
              <a:spcBef>
                <a:spcPts val="95"/>
              </a:spcBef>
            </a:pPr>
            <a:r>
              <a:rPr sz="2700" b="1" i="1" baseline="3413" dirty="0">
                <a:latin typeface="Calibri"/>
                <a:cs typeface="Calibri"/>
              </a:rPr>
              <a:t>Bu</a:t>
            </a:r>
            <a:endParaRPr>
              <a:latin typeface="Calibri"/>
              <a:cs typeface="Calibri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1588557" y="2831064"/>
            <a:ext cx="6388211" cy="5219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25">
              <a:lnSpc>
                <a:spcPts val="1909"/>
              </a:lnSpc>
              <a:spcBef>
                <a:spcPts val="95"/>
              </a:spcBef>
            </a:pPr>
            <a:r>
              <a:rPr sz="2700" b="1" i="1" baseline="3413" dirty="0">
                <a:latin typeface="Calibri"/>
                <a:cs typeface="Calibri"/>
              </a:rPr>
              <a:t>m</a:t>
            </a:r>
            <a:r>
              <a:rPr sz="2700" b="1" i="1" spc="-11" baseline="3413" dirty="0">
                <a:latin typeface="Calibri"/>
                <a:cs typeface="Calibri"/>
              </a:rPr>
              <a:t>e</a:t>
            </a:r>
            <a:r>
              <a:rPr sz="2700" b="1" i="1" spc="-22" baseline="3413" dirty="0">
                <a:latin typeface="Calibri"/>
                <a:cs typeface="Calibri"/>
              </a:rPr>
              <a:t>t</a:t>
            </a:r>
            <a:r>
              <a:rPr sz="2700" b="1" i="1" spc="-3" baseline="3413" dirty="0">
                <a:latin typeface="Calibri"/>
                <a:cs typeface="Calibri"/>
              </a:rPr>
              <a:t>o</a:t>
            </a:r>
            <a:r>
              <a:rPr sz="2700" b="1" i="1" baseline="3413" dirty="0">
                <a:latin typeface="Calibri"/>
                <a:cs typeface="Calibri"/>
              </a:rPr>
              <a:t>t ile </a:t>
            </a:r>
            <a:r>
              <a:rPr sz="2700" b="1" i="1" spc="-3" baseline="3413" dirty="0">
                <a:latin typeface="Calibri"/>
                <a:cs typeface="Calibri"/>
              </a:rPr>
              <a:t>ön</a:t>
            </a:r>
            <a:r>
              <a:rPr sz="2700" b="1" i="1" spc="-11" baseline="3413" dirty="0">
                <a:latin typeface="Calibri"/>
                <a:cs typeface="Calibri"/>
              </a:rPr>
              <a:t>c</a:t>
            </a:r>
            <a:r>
              <a:rPr sz="2700" b="1" i="1" baseline="3413" dirty="0">
                <a:latin typeface="Calibri"/>
                <a:cs typeface="Calibri"/>
              </a:rPr>
              <a:t>elikle</a:t>
            </a:r>
            <a:r>
              <a:rPr sz="2700" b="1" i="1" spc="-11" baseline="3413" dirty="0">
                <a:latin typeface="Calibri"/>
                <a:cs typeface="Calibri"/>
              </a:rPr>
              <a:t> </a:t>
            </a:r>
            <a:r>
              <a:rPr sz="2700" b="1" i="1" spc="3" baseline="3413" dirty="0">
                <a:latin typeface="Calibri"/>
                <a:cs typeface="Calibri"/>
              </a:rPr>
              <a:t>b</a:t>
            </a:r>
            <a:r>
              <a:rPr sz="2700" b="1" i="1" baseline="3413" dirty="0">
                <a:latin typeface="Calibri"/>
                <a:cs typeface="Calibri"/>
              </a:rPr>
              <a:t>ir</a:t>
            </a:r>
            <a:r>
              <a:rPr sz="2700" b="1" i="1" spc="-3" baseline="3413" dirty="0">
                <a:latin typeface="Calibri"/>
                <a:cs typeface="Calibri"/>
              </a:rPr>
              <a:t> o</a:t>
            </a:r>
            <a:r>
              <a:rPr sz="2700" b="1" i="1" baseline="3413" dirty="0">
                <a:latin typeface="Calibri"/>
                <a:cs typeface="Calibri"/>
              </a:rPr>
              <a:t>l</a:t>
            </a:r>
            <a:r>
              <a:rPr sz="2700" b="1" i="1" spc="3" baseline="3413" dirty="0">
                <a:latin typeface="Calibri"/>
                <a:cs typeface="Calibri"/>
              </a:rPr>
              <a:t>a</a:t>
            </a:r>
            <a:r>
              <a:rPr sz="2700" b="1" i="1" baseline="3413" dirty="0">
                <a:latin typeface="Calibri"/>
                <a:cs typeface="Calibri"/>
              </a:rPr>
              <a:t>yın</a:t>
            </a:r>
            <a:r>
              <a:rPr sz="2700" b="1" i="1" spc="-14" baseline="3413" dirty="0">
                <a:latin typeface="Calibri"/>
                <a:cs typeface="Calibri"/>
              </a:rPr>
              <a:t> </a:t>
            </a:r>
            <a:r>
              <a:rPr sz="2700" b="1" i="1" spc="3" baseline="3413" dirty="0">
                <a:latin typeface="Calibri"/>
                <a:cs typeface="Calibri"/>
              </a:rPr>
              <a:t>g</a:t>
            </a:r>
            <a:r>
              <a:rPr sz="2700" b="1" i="1" baseline="3413" dirty="0">
                <a:latin typeface="Calibri"/>
                <a:cs typeface="Calibri"/>
              </a:rPr>
              <a:t>e</a:t>
            </a:r>
            <a:r>
              <a:rPr sz="2700" b="1" i="1" spc="-3" baseline="3413" dirty="0">
                <a:latin typeface="Calibri"/>
                <a:cs typeface="Calibri"/>
              </a:rPr>
              <a:t>r</a:t>
            </a:r>
            <a:r>
              <a:rPr sz="2700" b="1" i="1" spc="-11" baseline="3413" dirty="0">
                <a:latin typeface="Calibri"/>
                <a:cs typeface="Calibri"/>
              </a:rPr>
              <a:t>ç</a:t>
            </a:r>
            <a:r>
              <a:rPr sz="2700" b="1" i="1" baseline="3413" dirty="0">
                <a:latin typeface="Calibri"/>
                <a:cs typeface="Calibri"/>
              </a:rPr>
              <a:t>ekleşme</a:t>
            </a:r>
            <a:r>
              <a:rPr sz="2700" b="1" i="1" spc="-11" baseline="3413" dirty="0">
                <a:latin typeface="Calibri"/>
                <a:cs typeface="Calibri"/>
              </a:rPr>
              <a:t> </a:t>
            </a:r>
            <a:r>
              <a:rPr sz="2700" b="1" i="1" baseline="3413" dirty="0">
                <a:latin typeface="Calibri"/>
                <a:cs typeface="Calibri"/>
              </a:rPr>
              <a:t>i</a:t>
            </a:r>
            <a:r>
              <a:rPr sz="2700" b="1" i="1" spc="-22" baseline="3413" dirty="0">
                <a:latin typeface="Calibri"/>
                <a:cs typeface="Calibri"/>
              </a:rPr>
              <a:t>h</a:t>
            </a:r>
            <a:r>
              <a:rPr sz="2700" b="1" i="1" spc="-3" baseline="3413" dirty="0">
                <a:latin typeface="Calibri"/>
                <a:cs typeface="Calibri"/>
              </a:rPr>
              <a:t>t</a:t>
            </a:r>
            <a:r>
              <a:rPr sz="2700" b="1" i="1" baseline="3413" dirty="0">
                <a:latin typeface="Calibri"/>
                <a:cs typeface="Calibri"/>
              </a:rPr>
              <a:t>i</a:t>
            </a:r>
            <a:r>
              <a:rPr sz="2700" b="1" i="1" spc="3" baseline="3413" dirty="0">
                <a:latin typeface="Calibri"/>
                <a:cs typeface="Calibri"/>
              </a:rPr>
              <a:t>ma</a:t>
            </a:r>
            <a:r>
              <a:rPr sz="2700" b="1" i="1" baseline="3413" dirty="0">
                <a:latin typeface="Calibri"/>
                <a:cs typeface="Calibri"/>
              </a:rPr>
              <a:t>li</a:t>
            </a:r>
            <a:r>
              <a:rPr sz="2700" b="1" i="1" spc="-11" baseline="3413" dirty="0">
                <a:latin typeface="Calibri"/>
                <a:cs typeface="Calibri"/>
              </a:rPr>
              <a:t> </a:t>
            </a:r>
            <a:r>
              <a:rPr sz="2700" b="1" i="1" baseline="3413" dirty="0">
                <a:latin typeface="Calibri"/>
                <a:cs typeface="Calibri"/>
              </a:rPr>
              <a:t>ile </a:t>
            </a:r>
            <a:r>
              <a:rPr sz="2700" b="1" i="1" spc="3" baseline="3413" dirty="0">
                <a:latin typeface="Calibri"/>
                <a:cs typeface="Calibri"/>
              </a:rPr>
              <a:t>g</a:t>
            </a:r>
            <a:r>
              <a:rPr sz="2700" b="1" i="1" baseline="3413" dirty="0">
                <a:latin typeface="Calibri"/>
                <a:cs typeface="Calibri"/>
              </a:rPr>
              <a:t>e</a:t>
            </a:r>
            <a:r>
              <a:rPr sz="2700" b="1" i="1" spc="-3" baseline="3413" dirty="0">
                <a:latin typeface="Calibri"/>
                <a:cs typeface="Calibri"/>
              </a:rPr>
              <a:t>r</a:t>
            </a:r>
            <a:r>
              <a:rPr sz="2700" b="1" i="1" spc="-11" baseline="3413" dirty="0">
                <a:latin typeface="Calibri"/>
                <a:cs typeface="Calibri"/>
              </a:rPr>
              <a:t>ç</a:t>
            </a:r>
            <a:r>
              <a:rPr sz="2700" b="1" i="1" baseline="3413" dirty="0">
                <a:latin typeface="Calibri"/>
                <a:cs typeface="Calibri"/>
              </a:rPr>
              <a:t>ekleşmesi</a:t>
            </a:r>
            <a:endParaRPr dirty="0">
              <a:latin typeface="Calibri"/>
              <a:cs typeface="Calibri"/>
            </a:endParaRPr>
          </a:p>
          <a:p>
            <a:pPr marL="392429" marR="34290">
              <a:lnSpc>
                <a:spcPts val="2160"/>
              </a:lnSpc>
              <a:spcBef>
                <a:spcPts val="12"/>
              </a:spcBef>
            </a:pPr>
            <a:r>
              <a:rPr sz="2700" b="1" i="1" spc="-3" baseline="1137" dirty="0">
                <a:latin typeface="Calibri"/>
                <a:cs typeface="Calibri"/>
              </a:rPr>
              <a:t>h</a:t>
            </a:r>
            <a:r>
              <a:rPr sz="2700" b="1" i="1" spc="3" baseline="1137" dirty="0">
                <a:latin typeface="Calibri"/>
                <a:cs typeface="Calibri"/>
              </a:rPr>
              <a:t>a</a:t>
            </a:r>
            <a:r>
              <a:rPr sz="2700" b="1" i="1" baseline="1137" dirty="0">
                <a:latin typeface="Calibri"/>
                <a:cs typeface="Calibri"/>
              </a:rPr>
              <a:t>li</a:t>
            </a:r>
            <a:r>
              <a:rPr sz="2700" b="1" i="1" spc="-3" baseline="1137" dirty="0">
                <a:latin typeface="Calibri"/>
                <a:cs typeface="Calibri"/>
              </a:rPr>
              <a:t>n</a:t>
            </a:r>
            <a:r>
              <a:rPr sz="2700" b="1" i="1" spc="3" baseline="1137" dirty="0">
                <a:latin typeface="Calibri"/>
                <a:cs typeface="Calibri"/>
              </a:rPr>
              <a:t>d</a:t>
            </a:r>
            <a:r>
              <a:rPr sz="2700" b="1" i="1" baseline="1137" dirty="0">
                <a:latin typeface="Calibri"/>
                <a:cs typeface="Calibri"/>
              </a:rPr>
              <a:t>e</a:t>
            </a:r>
            <a:r>
              <a:rPr sz="2700" b="1" i="1" spc="-29" baseline="1137" dirty="0">
                <a:latin typeface="Calibri"/>
                <a:cs typeface="Calibri"/>
              </a:rPr>
              <a:t> </a:t>
            </a:r>
            <a:r>
              <a:rPr sz="2700" b="1" i="1" baseline="1137" dirty="0">
                <a:latin typeface="Calibri"/>
                <a:cs typeface="Calibri"/>
              </a:rPr>
              <a:t>s</a:t>
            </a:r>
            <a:r>
              <a:rPr sz="2700" b="1" i="1" spc="-3" baseline="1137" dirty="0">
                <a:latin typeface="Calibri"/>
                <a:cs typeface="Calibri"/>
              </a:rPr>
              <a:t>onucunu</a:t>
            </a:r>
            <a:r>
              <a:rPr sz="2700" b="1" i="1" baseline="1137" dirty="0">
                <a:latin typeface="Calibri"/>
                <a:cs typeface="Calibri"/>
              </a:rPr>
              <a:t>n</a:t>
            </a:r>
            <a:r>
              <a:rPr sz="2700" b="1" i="1" spc="11" baseline="1137" dirty="0">
                <a:latin typeface="Calibri"/>
                <a:cs typeface="Calibri"/>
              </a:rPr>
              <a:t> </a:t>
            </a:r>
            <a:r>
              <a:rPr sz="2700" b="1" i="1" spc="3" baseline="1137" dirty="0">
                <a:latin typeface="Calibri"/>
                <a:cs typeface="Calibri"/>
              </a:rPr>
              <a:t>d</a:t>
            </a:r>
            <a:r>
              <a:rPr sz="2700" b="1" i="1" baseline="1137" dirty="0">
                <a:latin typeface="Calibri"/>
                <a:cs typeface="Calibri"/>
              </a:rPr>
              <a:t>e</a:t>
            </a:r>
            <a:r>
              <a:rPr sz="2700" b="1" i="1" spc="-3" baseline="1137" dirty="0">
                <a:latin typeface="Calibri"/>
                <a:cs typeface="Calibri"/>
              </a:rPr>
              <a:t>r</a:t>
            </a:r>
            <a:r>
              <a:rPr sz="2700" b="1" i="1" baseline="1137" dirty="0">
                <a:latin typeface="Calibri"/>
                <a:cs typeface="Calibri"/>
              </a:rPr>
              <a:t>e</a:t>
            </a:r>
            <a:r>
              <a:rPr sz="2700" b="1" i="1" spc="-11" baseline="1137" dirty="0">
                <a:latin typeface="Calibri"/>
                <a:cs typeface="Calibri"/>
              </a:rPr>
              <a:t>c</a:t>
            </a:r>
            <a:r>
              <a:rPr sz="2700" b="1" i="1" baseline="1137" dirty="0">
                <a:latin typeface="Calibri"/>
                <a:cs typeface="Calibri"/>
              </a:rPr>
              <a:t>ele</a:t>
            </a:r>
            <a:r>
              <a:rPr sz="2700" b="1" i="1" spc="-3" baseline="1137" dirty="0">
                <a:latin typeface="Calibri"/>
                <a:cs typeface="Calibri"/>
              </a:rPr>
              <a:t>n</a:t>
            </a:r>
            <a:r>
              <a:rPr sz="2700" b="1" i="1" spc="3" baseline="1137" dirty="0">
                <a:latin typeface="Calibri"/>
                <a:cs typeface="Calibri"/>
              </a:rPr>
              <a:t>d</a:t>
            </a:r>
            <a:r>
              <a:rPr sz="2700" b="1" i="1" baseline="1137" dirty="0">
                <a:latin typeface="Calibri"/>
                <a:cs typeface="Calibri"/>
              </a:rPr>
              <a:t>i</a:t>
            </a:r>
            <a:r>
              <a:rPr sz="2700" b="1" i="1" spc="-3" baseline="1137" dirty="0">
                <a:latin typeface="Calibri"/>
                <a:cs typeface="Calibri"/>
              </a:rPr>
              <a:t>r</a:t>
            </a:r>
            <a:r>
              <a:rPr sz="2700" b="1" i="1" baseline="1137" dirty="0">
                <a:latin typeface="Calibri"/>
                <a:cs typeface="Calibri"/>
              </a:rPr>
              <a:t>ilme</a:t>
            </a:r>
            <a:r>
              <a:rPr sz="2700" b="1" i="1" spc="3" baseline="1137" dirty="0">
                <a:latin typeface="Calibri"/>
                <a:cs typeface="Calibri"/>
              </a:rPr>
              <a:t>s</a:t>
            </a:r>
            <a:r>
              <a:rPr sz="2700" b="1" i="1" baseline="1137" dirty="0">
                <a:latin typeface="Calibri"/>
                <a:cs typeface="Calibri"/>
              </a:rPr>
              <a:t>i</a:t>
            </a:r>
            <a:r>
              <a:rPr sz="2700" b="1" i="1" spc="-11" baseline="1137" dirty="0">
                <a:latin typeface="Calibri"/>
                <a:cs typeface="Calibri"/>
              </a:rPr>
              <a:t> </a:t>
            </a:r>
            <a:r>
              <a:rPr sz="2700" b="1" i="1" baseline="1137" dirty="0">
                <a:latin typeface="Calibri"/>
                <a:cs typeface="Calibri"/>
              </a:rPr>
              <a:t>ve </a:t>
            </a:r>
            <a:r>
              <a:rPr sz="2700" b="1" i="1" spc="-3" baseline="1137" dirty="0">
                <a:latin typeface="Calibri"/>
                <a:cs typeface="Calibri"/>
              </a:rPr>
              <a:t>ö</a:t>
            </a:r>
            <a:r>
              <a:rPr sz="2700" b="1" i="1" baseline="1137" dirty="0">
                <a:latin typeface="Calibri"/>
                <a:cs typeface="Calibri"/>
              </a:rPr>
              <a:t>l</a:t>
            </a:r>
            <a:r>
              <a:rPr sz="2700" b="1" i="1" spc="-3" baseline="1137" dirty="0">
                <a:latin typeface="Calibri"/>
                <a:cs typeface="Calibri"/>
              </a:rPr>
              <a:t>çü</a:t>
            </a:r>
            <a:r>
              <a:rPr sz="2700" b="1" i="1" baseline="1137" dirty="0">
                <a:latin typeface="Calibri"/>
                <a:cs typeface="Calibri"/>
              </a:rPr>
              <a:t>mü</a:t>
            </a:r>
            <a:r>
              <a:rPr sz="2700" b="1" i="1" spc="-3" baseline="1137" dirty="0">
                <a:latin typeface="Calibri"/>
                <a:cs typeface="Calibri"/>
              </a:rPr>
              <a:t> </a:t>
            </a:r>
            <a:r>
              <a:rPr sz="2700" b="1" i="1" baseline="1137" dirty="0">
                <a:latin typeface="Calibri"/>
                <a:cs typeface="Calibri"/>
              </a:rPr>
              <a:t>y</a:t>
            </a:r>
            <a:r>
              <a:rPr sz="2700" b="1" i="1" spc="3" baseline="1137" dirty="0">
                <a:latin typeface="Calibri"/>
                <a:cs typeface="Calibri"/>
              </a:rPr>
              <a:t>ap</a:t>
            </a:r>
            <a:r>
              <a:rPr sz="2700" b="1" i="1" baseline="1137" dirty="0">
                <a:latin typeface="Calibri"/>
                <a:cs typeface="Calibri"/>
              </a:rPr>
              <a:t>ılı</a:t>
            </a:r>
            <a:r>
              <a:rPr sz="2700" b="1" i="1" spc="-138" baseline="1137" dirty="0">
                <a:latin typeface="Calibri"/>
                <a:cs typeface="Calibri"/>
              </a:rPr>
              <a:t>r</a:t>
            </a:r>
            <a:r>
              <a:rPr sz="2700" b="1" i="1" baseline="1137" dirty="0">
                <a:latin typeface="Calibri"/>
                <a:cs typeface="Calibri"/>
              </a:rPr>
              <a:t>.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32" name="object 9"/>
          <p:cNvSpPr txBox="1"/>
          <p:nvPr/>
        </p:nvSpPr>
        <p:spPr>
          <a:xfrm>
            <a:off x="1864019" y="3556869"/>
            <a:ext cx="438531" cy="2476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25">
              <a:lnSpc>
                <a:spcPts val="1909"/>
              </a:lnSpc>
              <a:spcBef>
                <a:spcPts val="95"/>
              </a:spcBef>
            </a:pPr>
            <a:r>
              <a:rPr sz="2700" b="1" i="1" spc="3" baseline="3413" dirty="0">
                <a:latin typeface="Calibri"/>
                <a:cs typeface="Calibri"/>
              </a:rPr>
              <a:t>R</a:t>
            </a:r>
            <a:r>
              <a:rPr sz="2700" b="1" i="1" baseline="3413" dirty="0">
                <a:latin typeface="Calibri"/>
                <a:cs typeface="Calibri"/>
              </a:rPr>
              <a:t>isk</a:t>
            </a:r>
            <a:endParaRPr>
              <a:latin typeface="Calibri"/>
              <a:cs typeface="Calibri"/>
            </a:endParaRPr>
          </a:p>
        </p:txBody>
      </p:sp>
      <p:sp>
        <p:nvSpPr>
          <p:cNvPr id="33" name="object 8"/>
          <p:cNvSpPr txBox="1"/>
          <p:nvPr/>
        </p:nvSpPr>
        <p:spPr>
          <a:xfrm>
            <a:off x="2298359" y="3556869"/>
            <a:ext cx="714474" cy="2476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25">
              <a:lnSpc>
                <a:spcPts val="1909"/>
              </a:lnSpc>
              <a:spcBef>
                <a:spcPts val="95"/>
              </a:spcBef>
            </a:pPr>
            <a:r>
              <a:rPr sz="2700" b="1" i="1" spc="3" baseline="3413" dirty="0">
                <a:latin typeface="Calibri"/>
                <a:cs typeface="Calibri"/>
              </a:rPr>
              <a:t>d</a:t>
            </a:r>
            <a:r>
              <a:rPr sz="2700" b="1" i="1" baseline="3413" dirty="0">
                <a:latin typeface="Calibri"/>
                <a:cs typeface="Calibri"/>
              </a:rPr>
              <a:t>e</a:t>
            </a:r>
            <a:r>
              <a:rPr sz="2700" b="1" i="1" spc="3" baseline="3413" dirty="0">
                <a:latin typeface="Calibri"/>
                <a:cs typeface="Calibri"/>
              </a:rPr>
              <a:t>ğ</a:t>
            </a:r>
            <a:r>
              <a:rPr sz="2700" b="1" i="1" baseline="3413" dirty="0">
                <a:latin typeface="Calibri"/>
                <a:cs typeface="Calibri"/>
              </a:rPr>
              <a:t>e</a:t>
            </a:r>
            <a:r>
              <a:rPr sz="2700" b="1" i="1" spc="-3" baseline="3413" dirty="0">
                <a:latin typeface="Calibri"/>
                <a:cs typeface="Calibri"/>
              </a:rPr>
              <a:t>r</a:t>
            </a:r>
            <a:r>
              <a:rPr sz="2700" b="1" i="1" baseline="3413" dirty="0">
                <a:latin typeface="Calibri"/>
                <a:cs typeface="Calibri"/>
              </a:rPr>
              <a:t>i,</a:t>
            </a:r>
            <a:endParaRPr>
              <a:latin typeface="Calibri"/>
              <a:cs typeface="Calibri"/>
            </a:endParaRPr>
          </a:p>
        </p:txBody>
      </p:sp>
      <p:sp>
        <p:nvSpPr>
          <p:cNvPr id="34" name="object 7"/>
          <p:cNvSpPr txBox="1"/>
          <p:nvPr/>
        </p:nvSpPr>
        <p:spPr>
          <a:xfrm>
            <a:off x="3010448" y="3556869"/>
            <a:ext cx="906246" cy="2476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25">
              <a:lnSpc>
                <a:spcPts val="1909"/>
              </a:lnSpc>
              <a:spcBef>
                <a:spcPts val="95"/>
              </a:spcBef>
            </a:pPr>
            <a:r>
              <a:rPr sz="2700" b="1" i="1" spc="-3" baseline="3413" dirty="0">
                <a:solidFill>
                  <a:srgbClr val="00AF50"/>
                </a:solidFill>
                <a:latin typeface="Calibri"/>
                <a:cs typeface="Calibri"/>
              </a:rPr>
              <a:t>o</a:t>
            </a:r>
            <a:r>
              <a:rPr sz="2700" b="1" i="1" baseline="3413" dirty="0">
                <a:solidFill>
                  <a:srgbClr val="00AF50"/>
                </a:solidFill>
                <a:latin typeface="Calibri"/>
                <a:cs typeface="Calibri"/>
              </a:rPr>
              <a:t>l</a:t>
            </a:r>
            <a:r>
              <a:rPr sz="2700" b="1" i="1" spc="3" baseline="3413" dirty="0">
                <a:solidFill>
                  <a:srgbClr val="00AF50"/>
                </a:solidFill>
                <a:latin typeface="Calibri"/>
                <a:cs typeface="Calibri"/>
              </a:rPr>
              <a:t>a</a:t>
            </a:r>
            <a:r>
              <a:rPr sz="2700" b="1" i="1" baseline="3413" dirty="0">
                <a:solidFill>
                  <a:srgbClr val="00AF50"/>
                </a:solidFill>
                <a:latin typeface="Calibri"/>
                <a:cs typeface="Calibri"/>
              </a:rPr>
              <a:t>sılı</a:t>
            </a:r>
            <a:r>
              <a:rPr sz="2700" b="1" i="1" spc="3" baseline="3413" dirty="0">
                <a:solidFill>
                  <a:srgbClr val="00AF50"/>
                </a:solidFill>
                <a:latin typeface="Calibri"/>
                <a:cs typeface="Calibri"/>
              </a:rPr>
              <a:t>ğ</a:t>
            </a:r>
            <a:r>
              <a:rPr sz="2700" b="1" i="1" baseline="3413" dirty="0">
                <a:solidFill>
                  <a:srgbClr val="00AF50"/>
                </a:solidFill>
                <a:latin typeface="Calibri"/>
                <a:cs typeface="Calibri"/>
              </a:rPr>
              <a:t>ın</a:t>
            </a:r>
            <a:endParaRPr>
              <a:latin typeface="Calibri"/>
              <a:cs typeface="Calibri"/>
            </a:endParaRPr>
          </a:p>
        </p:txBody>
      </p:sp>
      <p:sp>
        <p:nvSpPr>
          <p:cNvPr id="35" name="object 6"/>
          <p:cNvSpPr txBox="1"/>
          <p:nvPr/>
        </p:nvSpPr>
        <p:spPr>
          <a:xfrm>
            <a:off x="3913418" y="3556869"/>
            <a:ext cx="273024" cy="2476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25">
              <a:lnSpc>
                <a:spcPts val="1909"/>
              </a:lnSpc>
              <a:spcBef>
                <a:spcPts val="95"/>
              </a:spcBef>
            </a:pPr>
            <a:r>
              <a:rPr sz="2700" b="1" i="1" baseline="3413" dirty="0">
                <a:latin typeface="Calibri"/>
                <a:cs typeface="Calibri"/>
              </a:rPr>
              <a:t>ve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36" name="object 5"/>
          <p:cNvSpPr txBox="1"/>
          <p:nvPr/>
        </p:nvSpPr>
        <p:spPr>
          <a:xfrm>
            <a:off x="4183166" y="3556869"/>
            <a:ext cx="807948" cy="2476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25">
              <a:lnSpc>
                <a:spcPts val="1909"/>
              </a:lnSpc>
              <a:spcBef>
                <a:spcPts val="95"/>
              </a:spcBef>
            </a:pPr>
            <a:r>
              <a:rPr sz="2700" b="1" i="1" baseline="3413" dirty="0">
                <a:solidFill>
                  <a:srgbClr val="FF0000"/>
                </a:solidFill>
                <a:latin typeface="Calibri"/>
                <a:cs typeface="Calibri"/>
              </a:rPr>
              <a:t>şi</a:t>
            </a:r>
            <a:r>
              <a:rPr sz="2700" b="1" i="1" spc="3" baseline="3413" dirty="0">
                <a:solidFill>
                  <a:srgbClr val="FF0000"/>
                </a:solidFill>
                <a:latin typeface="Calibri"/>
                <a:cs typeface="Calibri"/>
              </a:rPr>
              <a:t>dd</a:t>
            </a:r>
            <a:r>
              <a:rPr sz="2700" b="1" i="1" spc="-11" baseline="3413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2700" b="1" i="1" spc="-3" baseline="3413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2700" b="1" i="1" baseline="3413" dirty="0">
                <a:solidFill>
                  <a:srgbClr val="FF0000"/>
                </a:solidFill>
                <a:latin typeface="Calibri"/>
                <a:cs typeface="Calibri"/>
              </a:rPr>
              <a:t>in</a:t>
            </a:r>
            <a:endParaRPr>
              <a:latin typeface="Calibri"/>
              <a:cs typeface="Calibri"/>
            </a:endParaRPr>
          </a:p>
        </p:txBody>
      </p:sp>
      <p:sp>
        <p:nvSpPr>
          <p:cNvPr id="37" name="object 4"/>
          <p:cNvSpPr txBox="1"/>
          <p:nvPr/>
        </p:nvSpPr>
        <p:spPr>
          <a:xfrm>
            <a:off x="4987838" y="3556869"/>
            <a:ext cx="1323441" cy="2476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25">
              <a:lnSpc>
                <a:spcPts val="1909"/>
              </a:lnSpc>
              <a:spcBef>
                <a:spcPts val="95"/>
              </a:spcBef>
            </a:pPr>
            <a:r>
              <a:rPr sz="2700" b="1" i="1" spc="3" baseline="3413" dirty="0">
                <a:latin typeface="Calibri"/>
                <a:cs typeface="Calibri"/>
              </a:rPr>
              <a:t>b</a:t>
            </a:r>
            <a:r>
              <a:rPr sz="2700" b="1" i="1" baseline="3413" dirty="0">
                <a:latin typeface="Calibri"/>
                <a:cs typeface="Calibri"/>
              </a:rPr>
              <a:t>ileş</a:t>
            </a:r>
            <a:r>
              <a:rPr sz="2700" b="1" i="1" spc="-52" baseline="3413" dirty="0">
                <a:latin typeface="Calibri"/>
                <a:cs typeface="Calibri"/>
              </a:rPr>
              <a:t>k</a:t>
            </a:r>
            <a:r>
              <a:rPr sz="2700" b="1" i="1" baseline="3413" dirty="0">
                <a:latin typeface="Calibri"/>
                <a:cs typeface="Calibri"/>
              </a:rPr>
              <a:t>esi</a:t>
            </a:r>
            <a:r>
              <a:rPr sz="2700" b="1" i="1" spc="-3" baseline="3413" dirty="0">
                <a:latin typeface="Calibri"/>
                <a:cs typeface="Calibri"/>
              </a:rPr>
              <a:t>n</a:t>
            </a:r>
            <a:r>
              <a:rPr sz="2700" b="1" i="1" spc="3" baseline="3413" dirty="0">
                <a:latin typeface="Calibri"/>
                <a:cs typeface="Calibri"/>
              </a:rPr>
              <a:t>d</a:t>
            </a:r>
            <a:r>
              <a:rPr sz="2700" b="1" i="1" baseline="3413" dirty="0">
                <a:latin typeface="Calibri"/>
                <a:cs typeface="Calibri"/>
              </a:rPr>
              <a:t>en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38" name="object 3"/>
          <p:cNvSpPr txBox="1"/>
          <p:nvPr/>
        </p:nvSpPr>
        <p:spPr>
          <a:xfrm>
            <a:off x="6308003" y="3556869"/>
            <a:ext cx="1095093" cy="2476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25">
              <a:lnSpc>
                <a:spcPts val="1909"/>
              </a:lnSpc>
              <a:spcBef>
                <a:spcPts val="95"/>
              </a:spcBef>
            </a:pPr>
            <a:r>
              <a:rPr sz="2700" b="1" i="1" spc="-3" baseline="3413" dirty="0">
                <a:latin typeface="Calibri"/>
                <a:cs typeface="Calibri"/>
              </a:rPr>
              <a:t>h</a:t>
            </a:r>
            <a:r>
              <a:rPr sz="2700" b="1" i="1" baseline="3413" dirty="0">
                <a:latin typeface="Calibri"/>
                <a:cs typeface="Calibri"/>
              </a:rPr>
              <a:t>es</a:t>
            </a:r>
            <a:r>
              <a:rPr sz="2700" b="1" i="1" spc="3" baseline="3413" dirty="0">
                <a:latin typeface="Calibri"/>
                <a:cs typeface="Calibri"/>
              </a:rPr>
              <a:t>ap</a:t>
            </a:r>
            <a:r>
              <a:rPr sz="2700" b="1" i="1" baseline="3413" dirty="0">
                <a:latin typeface="Calibri"/>
                <a:cs typeface="Calibri"/>
              </a:rPr>
              <a:t>l</a:t>
            </a:r>
            <a:r>
              <a:rPr sz="2700" b="1" i="1" spc="3" baseline="3413" dirty="0">
                <a:latin typeface="Calibri"/>
                <a:cs typeface="Calibri"/>
              </a:rPr>
              <a:t>a</a:t>
            </a:r>
            <a:r>
              <a:rPr sz="2700" b="1" i="1" spc="-3" baseline="3413" dirty="0">
                <a:latin typeface="Calibri"/>
                <a:cs typeface="Calibri"/>
              </a:rPr>
              <a:t>n</a:t>
            </a:r>
            <a:r>
              <a:rPr sz="2700" b="1" i="1" baseline="3413" dirty="0">
                <a:latin typeface="Calibri"/>
                <a:cs typeface="Calibri"/>
              </a:rPr>
              <a:t>ı</a:t>
            </a:r>
            <a:r>
              <a:rPr sz="2700" b="1" i="1" spc="-138" baseline="3413" dirty="0">
                <a:latin typeface="Calibri"/>
                <a:cs typeface="Calibri"/>
              </a:rPr>
              <a:t>r</a:t>
            </a:r>
            <a:r>
              <a:rPr sz="2700" b="1" i="1" baseline="3413" dirty="0">
                <a:latin typeface="Calibri"/>
                <a:cs typeface="Calibri"/>
              </a:rPr>
              <a:t>.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39" name="object 2"/>
          <p:cNvSpPr txBox="1"/>
          <p:nvPr/>
        </p:nvSpPr>
        <p:spPr>
          <a:xfrm>
            <a:off x="8739273" y="4471876"/>
            <a:ext cx="152743" cy="1333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25">
              <a:lnSpc>
                <a:spcPts val="990"/>
              </a:lnSpc>
              <a:spcBef>
                <a:spcPts val="50"/>
              </a:spcBef>
            </a:pPr>
            <a:r>
              <a:rPr sz="1350" spc="3" baseline="2275" dirty="0">
                <a:solidFill>
                  <a:srgbClr val="8A8A8A"/>
                </a:solidFill>
                <a:latin typeface="Calibri"/>
                <a:cs typeface="Calibri"/>
              </a:rPr>
              <a:t>85</a:t>
            </a:r>
            <a:endParaRPr sz="900">
              <a:latin typeface="Calibri"/>
              <a:cs typeface="Calibri"/>
            </a:endParaRPr>
          </a:p>
        </p:txBody>
      </p:sp>
      <p:graphicFrame>
        <p:nvGraphicFramePr>
          <p:cNvPr id="68" name="Tablo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85634"/>
              </p:ext>
            </p:extLst>
          </p:nvPr>
        </p:nvGraphicFramePr>
        <p:xfrm>
          <a:off x="82190" y="4116771"/>
          <a:ext cx="1554200" cy="634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58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584"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latin typeface="Calibri" pitchFamily="34" charset="0"/>
                          <a:cs typeface="Calibri" pitchFamily="34" charset="0"/>
                        </a:rPr>
                        <a:t>RİSK</a:t>
                      </a:r>
                    </a:p>
                  </a:txBody>
                  <a:tcPr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=</a:t>
                      </a:r>
                    </a:p>
                  </a:txBody>
                  <a:tcPr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9" name="Tablo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46153"/>
              </p:ext>
            </p:extLst>
          </p:nvPr>
        </p:nvGraphicFramePr>
        <p:xfrm>
          <a:off x="1649799" y="4119948"/>
          <a:ext cx="4101410" cy="634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90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23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584"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rgbClr val="FF0000"/>
                          </a:solidFill>
                          <a:latin typeface="Calibri" pitchFamily="34" charset="0"/>
                          <a:cs typeface="Calibri" pitchFamily="34" charset="0"/>
                        </a:rPr>
                        <a:t>OLASILIK </a:t>
                      </a:r>
                    </a:p>
                  </a:txBody>
                  <a:tcPr anchor="ctr" anchorCtr="1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3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0" name="Tablo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828277"/>
              </p:ext>
            </p:extLst>
          </p:nvPr>
        </p:nvGraphicFramePr>
        <p:xfrm>
          <a:off x="5759551" y="4118615"/>
          <a:ext cx="3384156" cy="634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34584"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latin typeface="Calibri" pitchFamily="34" charset="0"/>
                          <a:cs typeface="Calibri" pitchFamily="34" charset="0"/>
                        </a:rPr>
                        <a:t>ŞİDDET </a:t>
                      </a:r>
                    </a:p>
                  </a:txBody>
                  <a:tcPr anchor="ctr" anchorCtr="1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1" name="Aşağı Ok 70"/>
          <p:cNvSpPr/>
          <p:nvPr/>
        </p:nvSpPr>
        <p:spPr bwMode="auto">
          <a:xfrm rot="10800000">
            <a:off x="7073906" y="4787135"/>
            <a:ext cx="612475" cy="284717"/>
          </a:xfrm>
          <a:prstGeom prst="downArrow">
            <a:avLst/>
          </a:prstGeom>
          <a:solidFill>
            <a:srgbClr val="D3DFE9"/>
          </a:solidFill>
          <a:ln w="15875">
            <a:solidFill>
              <a:schemeClr val="bg1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72" name="Aşağı Ok 71"/>
          <p:cNvSpPr/>
          <p:nvPr/>
        </p:nvSpPr>
        <p:spPr bwMode="auto">
          <a:xfrm rot="10800000">
            <a:off x="3042372" y="4778890"/>
            <a:ext cx="612475" cy="284717"/>
          </a:xfrm>
          <a:prstGeom prst="downArrow">
            <a:avLst/>
          </a:prstGeom>
          <a:solidFill>
            <a:srgbClr val="D3DFE9"/>
          </a:solidFill>
          <a:ln w="15875">
            <a:solidFill>
              <a:schemeClr val="bg1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73" name="Metin kutusu 72"/>
          <p:cNvSpPr txBox="1"/>
          <p:nvPr/>
        </p:nvSpPr>
        <p:spPr>
          <a:xfrm>
            <a:off x="1664490" y="5092614"/>
            <a:ext cx="3316792" cy="30777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Tehlikeye maruz kalanın ustalık düzeyi</a:t>
            </a:r>
          </a:p>
        </p:txBody>
      </p:sp>
      <p:sp>
        <p:nvSpPr>
          <p:cNvPr id="74" name="Metin kutusu 73"/>
          <p:cNvSpPr txBox="1"/>
          <p:nvPr/>
        </p:nvSpPr>
        <p:spPr>
          <a:xfrm>
            <a:off x="1674015" y="5445039"/>
            <a:ext cx="3316792" cy="30777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Tehlikeye maruz kalan kişi sayısı</a:t>
            </a:r>
          </a:p>
        </p:txBody>
      </p:sp>
      <p:sp>
        <p:nvSpPr>
          <p:cNvPr id="75" name="Metin kutusu 74"/>
          <p:cNvSpPr txBox="1"/>
          <p:nvPr/>
        </p:nvSpPr>
        <p:spPr>
          <a:xfrm>
            <a:off x="1674015" y="5797464"/>
            <a:ext cx="3316792" cy="30777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Tehlikeye ne kadar maruz kalındığı</a:t>
            </a:r>
          </a:p>
        </p:txBody>
      </p:sp>
      <p:sp>
        <p:nvSpPr>
          <p:cNvPr id="76" name="Metin kutusu 75"/>
          <p:cNvSpPr txBox="1"/>
          <p:nvPr/>
        </p:nvSpPr>
        <p:spPr>
          <a:xfrm>
            <a:off x="1674015" y="6149889"/>
            <a:ext cx="3316792" cy="30777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Maruziyet miktarı, şekli ve süresi</a:t>
            </a:r>
          </a:p>
        </p:txBody>
      </p:sp>
      <p:sp>
        <p:nvSpPr>
          <p:cNvPr id="77" name="Metin kutusu 76"/>
          <p:cNvSpPr txBox="1"/>
          <p:nvPr/>
        </p:nvSpPr>
        <p:spPr>
          <a:xfrm>
            <a:off x="5722140" y="5102139"/>
            <a:ext cx="3316792" cy="30777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Kaza yaralanmasının ciddiyet derecesi</a:t>
            </a:r>
          </a:p>
        </p:txBody>
      </p:sp>
    </p:spTree>
    <p:extLst>
      <p:ext uri="{BB962C8B-B14F-4D97-AF65-F5344CB8AC3E}">
        <p14:creationId xmlns:p14="http://schemas.microsoft.com/office/powerpoint/2010/main" val="20750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7258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r>
              <a:rPr lang="tr-TR" dirty="0"/>
              <a:t>.</a:t>
            </a:r>
            <a:endParaRPr dirty="0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  <p:sp>
        <p:nvSpPr>
          <p:cNvPr id="13" name="Rounded Rectangle 5"/>
          <p:cNvSpPr>
            <a:spLocks noChangeArrowheads="1"/>
          </p:cNvSpPr>
          <p:nvPr/>
        </p:nvSpPr>
        <p:spPr bwMode="auto">
          <a:xfrm>
            <a:off x="1128717" y="108276"/>
            <a:ext cx="7329484" cy="514350"/>
          </a:xfrm>
          <a:prstGeom prst="roundRect">
            <a:avLst>
              <a:gd name="adj" fmla="val 16667"/>
            </a:avLst>
          </a:prstGeom>
          <a:noFill/>
          <a:ln w="28575" algn="ctr">
            <a:noFill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sz="2800" b="1" dirty="0">
                <a:solidFill>
                  <a:srgbClr val="FFFFFF"/>
                </a:solidFill>
                <a:latin typeface="Times New Roman"/>
                <a:cs typeface="Times New Roman"/>
              </a:rPr>
              <a:t>2. Risk Değerlendirme Açıklama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3AC8EDE-C617-4DB0-9307-6F923DA41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882068"/>
            <a:ext cx="8473440" cy="574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00997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7258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r>
              <a:rPr lang="tr-TR" dirty="0"/>
              <a:t>.</a:t>
            </a:r>
            <a:endParaRPr dirty="0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  <p:sp>
        <p:nvSpPr>
          <p:cNvPr id="13" name="Rounded Rectangle 5"/>
          <p:cNvSpPr>
            <a:spLocks noChangeArrowheads="1"/>
          </p:cNvSpPr>
          <p:nvPr/>
        </p:nvSpPr>
        <p:spPr bwMode="auto">
          <a:xfrm>
            <a:off x="1128717" y="108276"/>
            <a:ext cx="7329484" cy="514350"/>
          </a:xfrm>
          <a:prstGeom prst="roundRect">
            <a:avLst>
              <a:gd name="adj" fmla="val 16667"/>
            </a:avLst>
          </a:prstGeom>
          <a:noFill/>
          <a:ln w="28575" algn="ctr">
            <a:noFill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sz="2800" b="1" dirty="0">
                <a:solidFill>
                  <a:srgbClr val="FFFFFF"/>
                </a:solidFill>
                <a:latin typeface="Times New Roman"/>
                <a:cs typeface="Times New Roman"/>
              </a:rPr>
              <a:t>2. Risk Değerlendirme Açıklama</a:t>
            </a:r>
          </a:p>
        </p:txBody>
      </p:sp>
      <p:sp>
        <p:nvSpPr>
          <p:cNvPr id="211" name="Yuvarlatılmış Dikdörtgen 210"/>
          <p:cNvSpPr/>
          <p:nvPr/>
        </p:nvSpPr>
        <p:spPr>
          <a:xfrm>
            <a:off x="304800" y="1143000"/>
            <a:ext cx="8534400" cy="54864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2" name="object 45"/>
          <p:cNvSpPr txBox="1"/>
          <p:nvPr/>
        </p:nvSpPr>
        <p:spPr>
          <a:xfrm>
            <a:off x="2403896" y="1369355"/>
            <a:ext cx="733818" cy="34518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37731">
              <a:lnSpc>
                <a:spcPts val="488"/>
              </a:lnSpc>
              <a:spcBef>
                <a:spcPts val="26"/>
              </a:spcBef>
            </a:pPr>
            <a:endParaRPr sz="488"/>
          </a:p>
          <a:p>
            <a:pPr marL="138163">
              <a:lnSpc>
                <a:spcPct val="101725"/>
              </a:lnSpc>
            </a:pPr>
            <a:r>
              <a:rPr dirty="0">
                <a:solidFill>
                  <a:srgbClr val="565656"/>
                </a:solidFill>
                <a:latin typeface="Calibri"/>
                <a:cs typeface="Calibri"/>
              </a:rPr>
              <a:t>R</a:t>
            </a:r>
            <a:r>
              <a:rPr spc="11" dirty="0">
                <a:solidFill>
                  <a:srgbClr val="565656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65656"/>
                </a:solidFill>
                <a:latin typeface="Calibri"/>
                <a:cs typeface="Calibri"/>
              </a:rPr>
              <a:t>sk</a:t>
            </a:r>
            <a:r>
              <a:rPr spc="-19" dirty="0">
                <a:solidFill>
                  <a:srgbClr val="565656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65656"/>
                </a:solidFill>
                <a:latin typeface="Calibri"/>
                <a:cs typeface="Calibri"/>
              </a:rPr>
              <a:t>A</a:t>
            </a:r>
            <a:endParaRPr>
              <a:latin typeface="Calibri"/>
              <a:cs typeface="Calibri"/>
            </a:endParaRPr>
          </a:p>
        </p:txBody>
      </p:sp>
      <p:sp>
        <p:nvSpPr>
          <p:cNvPr id="213" name="object 44"/>
          <p:cNvSpPr txBox="1"/>
          <p:nvPr/>
        </p:nvSpPr>
        <p:spPr>
          <a:xfrm>
            <a:off x="2823378" y="1369355"/>
            <a:ext cx="3350132" cy="34518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488"/>
              </a:lnSpc>
              <a:spcBef>
                <a:spcPts val="26"/>
              </a:spcBef>
            </a:pPr>
            <a:endParaRPr sz="488"/>
          </a:p>
          <a:p>
            <a:pPr marL="270751">
              <a:lnSpc>
                <a:spcPct val="101725"/>
              </a:lnSpc>
            </a:pPr>
            <a:r>
              <a:rPr dirty="0">
                <a:solidFill>
                  <a:srgbClr val="565656"/>
                </a:solidFill>
                <a:latin typeface="Calibri"/>
                <a:cs typeface="Calibri"/>
              </a:rPr>
              <a:t>na </a:t>
            </a:r>
            <a:r>
              <a:rPr spc="14" dirty="0">
                <a:solidFill>
                  <a:srgbClr val="565656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65656"/>
                </a:solidFill>
                <a:latin typeface="Calibri"/>
                <a:cs typeface="Calibri"/>
              </a:rPr>
              <a:t>z</a:t>
            </a:r>
            <a:r>
              <a:rPr spc="-11" dirty="0">
                <a:solidFill>
                  <a:srgbClr val="565656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65656"/>
                </a:solidFill>
                <a:latin typeface="Calibri"/>
                <a:cs typeface="Calibri"/>
              </a:rPr>
              <a:t>M</a:t>
            </a:r>
            <a:r>
              <a:rPr spc="-3" dirty="0">
                <a:solidFill>
                  <a:srgbClr val="565656"/>
                </a:solidFill>
                <a:latin typeface="Calibri"/>
                <a:cs typeface="Calibri"/>
              </a:rPr>
              <a:t>e</a:t>
            </a:r>
            <a:r>
              <a:rPr spc="-19" dirty="0">
                <a:solidFill>
                  <a:srgbClr val="565656"/>
                </a:solidFill>
                <a:latin typeface="Calibri"/>
                <a:cs typeface="Calibri"/>
              </a:rPr>
              <a:t>t</a:t>
            </a:r>
            <a:r>
              <a:rPr spc="-3" dirty="0">
                <a:solidFill>
                  <a:srgbClr val="565656"/>
                </a:solidFill>
                <a:latin typeface="Calibri"/>
                <a:cs typeface="Calibri"/>
              </a:rPr>
              <a:t>o</a:t>
            </a:r>
            <a:r>
              <a:rPr dirty="0">
                <a:solidFill>
                  <a:srgbClr val="565656"/>
                </a:solidFill>
                <a:latin typeface="Calibri"/>
                <a:cs typeface="Calibri"/>
              </a:rPr>
              <a:t>du </a:t>
            </a:r>
            <a:r>
              <a:rPr spc="3" dirty="0">
                <a:solidFill>
                  <a:srgbClr val="565656"/>
                </a:solidFill>
                <a:latin typeface="Calibri"/>
                <a:cs typeface="Calibri"/>
              </a:rPr>
              <a:t>(</a:t>
            </a:r>
            <a:r>
              <a:rPr dirty="0">
                <a:solidFill>
                  <a:srgbClr val="565656"/>
                </a:solidFill>
                <a:latin typeface="Calibri"/>
                <a:cs typeface="Calibri"/>
              </a:rPr>
              <a:t>L</a:t>
            </a:r>
            <a:r>
              <a:rPr spc="-11" dirty="0">
                <a:solidFill>
                  <a:srgbClr val="565656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65656"/>
                </a:solidFill>
                <a:latin typeface="Calibri"/>
                <a:cs typeface="Calibri"/>
              </a:rPr>
              <a:t>T pi</a:t>
            </a:r>
            <a:r>
              <a:rPr spc="7" dirty="0">
                <a:solidFill>
                  <a:srgbClr val="565656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65656"/>
                </a:solidFill>
                <a:latin typeface="Calibri"/>
                <a:cs typeface="Calibri"/>
              </a:rPr>
              <a:t>M</a:t>
            </a:r>
            <a:r>
              <a:rPr spc="-14" dirty="0">
                <a:solidFill>
                  <a:srgbClr val="565656"/>
                </a:solidFill>
                <a:latin typeface="Calibri"/>
                <a:cs typeface="Calibri"/>
              </a:rPr>
              <a:t>a</a:t>
            </a:r>
            <a:r>
              <a:rPr dirty="0">
                <a:solidFill>
                  <a:srgbClr val="565656"/>
                </a:solidFill>
                <a:latin typeface="Calibri"/>
                <a:cs typeface="Calibri"/>
              </a:rPr>
              <a:t>tr</a:t>
            </a:r>
            <a:r>
              <a:rPr spc="7" dirty="0">
                <a:solidFill>
                  <a:srgbClr val="565656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65656"/>
                </a:solidFill>
                <a:latin typeface="Calibri"/>
                <a:cs typeface="Calibri"/>
              </a:rPr>
              <a:t>s</a:t>
            </a:r>
            <a:r>
              <a:rPr spc="-11" dirty="0">
                <a:solidFill>
                  <a:srgbClr val="565656"/>
                </a:solidFill>
                <a:latin typeface="Calibri"/>
                <a:cs typeface="Calibri"/>
              </a:rPr>
              <a:t> </a:t>
            </a:r>
            <a:r>
              <a:rPr spc="-3" dirty="0">
                <a:solidFill>
                  <a:srgbClr val="565656"/>
                </a:solidFill>
                <a:latin typeface="Calibri"/>
                <a:cs typeface="Calibri"/>
              </a:rPr>
              <a:t>5</a:t>
            </a:r>
            <a:r>
              <a:rPr spc="3" dirty="0">
                <a:solidFill>
                  <a:srgbClr val="565656"/>
                </a:solidFill>
                <a:latin typeface="Calibri"/>
                <a:cs typeface="Calibri"/>
              </a:rPr>
              <a:t>*</a:t>
            </a:r>
            <a:r>
              <a:rPr spc="-3" dirty="0">
                <a:solidFill>
                  <a:srgbClr val="565656"/>
                </a:solidFill>
                <a:latin typeface="Calibri"/>
                <a:cs typeface="Calibri"/>
              </a:rPr>
              <a:t>5</a:t>
            </a:r>
            <a:r>
              <a:rPr dirty="0">
                <a:solidFill>
                  <a:srgbClr val="565656"/>
                </a:solidFill>
                <a:latin typeface="Calibri"/>
                <a:cs typeface="Calibri"/>
              </a:rPr>
              <a:t>)</a:t>
            </a:r>
            <a:endParaRPr>
              <a:latin typeface="Calibri"/>
              <a:cs typeface="Calibri"/>
            </a:endParaRPr>
          </a:p>
        </p:txBody>
      </p:sp>
      <p:sp>
        <p:nvSpPr>
          <p:cNvPr id="214" name="object 28"/>
          <p:cNvSpPr/>
          <p:nvPr/>
        </p:nvSpPr>
        <p:spPr>
          <a:xfrm>
            <a:off x="797014" y="2327595"/>
            <a:ext cx="1890245" cy="372903"/>
          </a:xfrm>
          <a:custGeom>
            <a:avLst/>
            <a:gdLst/>
            <a:ahLst/>
            <a:cxnLst/>
            <a:rect l="l" t="t" r="r" b="b"/>
            <a:pathLst>
              <a:path w="2520327" h="497204">
                <a:moveTo>
                  <a:pt x="0" y="0"/>
                </a:moveTo>
                <a:lnTo>
                  <a:pt x="0" y="497204"/>
                </a:lnTo>
                <a:lnTo>
                  <a:pt x="2520327" y="497204"/>
                </a:lnTo>
                <a:lnTo>
                  <a:pt x="252032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215" name="object 29"/>
          <p:cNvSpPr/>
          <p:nvPr/>
        </p:nvSpPr>
        <p:spPr>
          <a:xfrm>
            <a:off x="797014" y="2700499"/>
            <a:ext cx="1890245" cy="335727"/>
          </a:xfrm>
          <a:custGeom>
            <a:avLst/>
            <a:gdLst/>
            <a:ahLst/>
            <a:cxnLst/>
            <a:rect l="l" t="t" r="r" b="b"/>
            <a:pathLst>
              <a:path w="2520327" h="447636">
                <a:moveTo>
                  <a:pt x="0" y="0"/>
                </a:moveTo>
                <a:lnTo>
                  <a:pt x="0" y="447636"/>
                </a:lnTo>
                <a:lnTo>
                  <a:pt x="2520327" y="447636"/>
                </a:lnTo>
                <a:lnTo>
                  <a:pt x="252032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216" name="object 30"/>
          <p:cNvSpPr/>
          <p:nvPr/>
        </p:nvSpPr>
        <p:spPr>
          <a:xfrm>
            <a:off x="797014" y="3036227"/>
            <a:ext cx="1890245" cy="335727"/>
          </a:xfrm>
          <a:custGeom>
            <a:avLst/>
            <a:gdLst/>
            <a:ahLst/>
            <a:cxnLst/>
            <a:rect l="l" t="t" r="r" b="b"/>
            <a:pathLst>
              <a:path w="2520327" h="447636">
                <a:moveTo>
                  <a:pt x="0" y="0"/>
                </a:moveTo>
                <a:lnTo>
                  <a:pt x="0" y="447636"/>
                </a:lnTo>
                <a:lnTo>
                  <a:pt x="2520327" y="447636"/>
                </a:lnTo>
                <a:lnTo>
                  <a:pt x="2520327" y="0"/>
                </a:lnTo>
                <a:lnTo>
                  <a:pt x="0" y="0"/>
                </a:lnTo>
                <a:close/>
              </a:path>
            </a:pathLst>
          </a:custGeom>
          <a:solidFill>
            <a:srgbClr val="FE5050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217" name="object 31"/>
          <p:cNvSpPr/>
          <p:nvPr/>
        </p:nvSpPr>
        <p:spPr>
          <a:xfrm>
            <a:off x="797014" y="3371954"/>
            <a:ext cx="1890245" cy="335727"/>
          </a:xfrm>
          <a:custGeom>
            <a:avLst/>
            <a:gdLst/>
            <a:ahLst/>
            <a:cxnLst/>
            <a:rect l="l" t="t" r="r" b="b"/>
            <a:pathLst>
              <a:path w="2520327" h="447636">
                <a:moveTo>
                  <a:pt x="0" y="0"/>
                </a:moveTo>
                <a:lnTo>
                  <a:pt x="0" y="447636"/>
                </a:lnTo>
                <a:lnTo>
                  <a:pt x="2520327" y="447636"/>
                </a:lnTo>
                <a:lnTo>
                  <a:pt x="2520327" y="0"/>
                </a:lnTo>
                <a:lnTo>
                  <a:pt x="0" y="0"/>
                </a:lnTo>
                <a:close/>
              </a:path>
            </a:pathLst>
          </a:custGeom>
          <a:solidFill>
            <a:srgbClr val="FE5050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218" name="object 32"/>
          <p:cNvSpPr/>
          <p:nvPr/>
        </p:nvSpPr>
        <p:spPr>
          <a:xfrm>
            <a:off x="797014" y="3707682"/>
            <a:ext cx="1890245" cy="335727"/>
          </a:xfrm>
          <a:custGeom>
            <a:avLst/>
            <a:gdLst/>
            <a:ahLst/>
            <a:cxnLst/>
            <a:rect l="l" t="t" r="r" b="b"/>
            <a:pathLst>
              <a:path w="2520327" h="447636">
                <a:moveTo>
                  <a:pt x="0" y="0"/>
                </a:moveTo>
                <a:lnTo>
                  <a:pt x="0" y="447636"/>
                </a:lnTo>
                <a:lnTo>
                  <a:pt x="2520327" y="447636"/>
                </a:lnTo>
                <a:lnTo>
                  <a:pt x="252032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219" name="object 33"/>
          <p:cNvSpPr/>
          <p:nvPr/>
        </p:nvSpPr>
        <p:spPr>
          <a:xfrm>
            <a:off x="797014" y="4043400"/>
            <a:ext cx="1890245" cy="335727"/>
          </a:xfrm>
          <a:custGeom>
            <a:avLst/>
            <a:gdLst/>
            <a:ahLst/>
            <a:cxnLst/>
            <a:rect l="l" t="t" r="r" b="b"/>
            <a:pathLst>
              <a:path w="2520327" h="447636">
                <a:moveTo>
                  <a:pt x="0" y="0"/>
                </a:moveTo>
                <a:lnTo>
                  <a:pt x="0" y="447636"/>
                </a:lnTo>
                <a:lnTo>
                  <a:pt x="2520327" y="447636"/>
                </a:lnTo>
                <a:lnTo>
                  <a:pt x="252032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220" name="object 34"/>
          <p:cNvSpPr/>
          <p:nvPr/>
        </p:nvSpPr>
        <p:spPr>
          <a:xfrm>
            <a:off x="797014" y="4379128"/>
            <a:ext cx="1890245" cy="335727"/>
          </a:xfrm>
          <a:custGeom>
            <a:avLst/>
            <a:gdLst/>
            <a:ahLst/>
            <a:cxnLst/>
            <a:rect l="l" t="t" r="r" b="b"/>
            <a:pathLst>
              <a:path w="2520327" h="447636">
                <a:moveTo>
                  <a:pt x="0" y="0"/>
                </a:moveTo>
                <a:lnTo>
                  <a:pt x="0" y="447636"/>
                </a:lnTo>
                <a:lnTo>
                  <a:pt x="2520327" y="447636"/>
                </a:lnTo>
                <a:lnTo>
                  <a:pt x="252032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221" name="object 35"/>
          <p:cNvSpPr/>
          <p:nvPr/>
        </p:nvSpPr>
        <p:spPr>
          <a:xfrm>
            <a:off x="797014" y="4714856"/>
            <a:ext cx="1890245" cy="335727"/>
          </a:xfrm>
          <a:custGeom>
            <a:avLst/>
            <a:gdLst/>
            <a:ahLst/>
            <a:cxnLst/>
            <a:rect l="l" t="t" r="r" b="b"/>
            <a:pathLst>
              <a:path w="2520327" h="447636">
                <a:moveTo>
                  <a:pt x="0" y="0"/>
                </a:moveTo>
                <a:lnTo>
                  <a:pt x="0" y="447636"/>
                </a:lnTo>
                <a:lnTo>
                  <a:pt x="2520327" y="447636"/>
                </a:lnTo>
                <a:lnTo>
                  <a:pt x="252032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222" name="object 36"/>
          <p:cNvSpPr/>
          <p:nvPr/>
        </p:nvSpPr>
        <p:spPr>
          <a:xfrm>
            <a:off x="2687258" y="2325218"/>
            <a:ext cx="0" cy="2727740"/>
          </a:xfrm>
          <a:custGeom>
            <a:avLst/>
            <a:gdLst/>
            <a:ahLst/>
            <a:cxnLst/>
            <a:rect l="l" t="t" r="r" b="b"/>
            <a:pathLst>
              <a:path h="3636987">
                <a:moveTo>
                  <a:pt x="0" y="0"/>
                </a:moveTo>
                <a:lnTo>
                  <a:pt x="0" y="3636987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223" name="object 37"/>
          <p:cNvSpPr/>
          <p:nvPr/>
        </p:nvSpPr>
        <p:spPr>
          <a:xfrm>
            <a:off x="794629" y="3036229"/>
            <a:ext cx="7548563" cy="0"/>
          </a:xfrm>
          <a:custGeom>
            <a:avLst/>
            <a:gdLst/>
            <a:ahLst/>
            <a:cxnLst/>
            <a:rect l="l" t="t" r="r" b="b"/>
            <a:pathLst>
              <a:path w="10064750">
                <a:moveTo>
                  <a:pt x="0" y="0"/>
                </a:moveTo>
                <a:lnTo>
                  <a:pt x="1006475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224" name="object 38"/>
          <p:cNvSpPr/>
          <p:nvPr/>
        </p:nvSpPr>
        <p:spPr>
          <a:xfrm>
            <a:off x="794629" y="3707679"/>
            <a:ext cx="7548563" cy="0"/>
          </a:xfrm>
          <a:custGeom>
            <a:avLst/>
            <a:gdLst/>
            <a:ahLst/>
            <a:cxnLst/>
            <a:rect l="l" t="t" r="r" b="b"/>
            <a:pathLst>
              <a:path w="10064750">
                <a:moveTo>
                  <a:pt x="0" y="0"/>
                </a:moveTo>
                <a:lnTo>
                  <a:pt x="1006475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225" name="object 39"/>
          <p:cNvSpPr/>
          <p:nvPr/>
        </p:nvSpPr>
        <p:spPr>
          <a:xfrm>
            <a:off x="794629" y="4379131"/>
            <a:ext cx="7548563" cy="0"/>
          </a:xfrm>
          <a:custGeom>
            <a:avLst/>
            <a:gdLst/>
            <a:ahLst/>
            <a:cxnLst/>
            <a:rect l="l" t="t" r="r" b="b"/>
            <a:pathLst>
              <a:path w="10064750">
                <a:moveTo>
                  <a:pt x="0" y="0"/>
                </a:moveTo>
                <a:lnTo>
                  <a:pt x="1006475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226" name="object 40"/>
          <p:cNvSpPr/>
          <p:nvPr/>
        </p:nvSpPr>
        <p:spPr>
          <a:xfrm>
            <a:off x="797011" y="2325218"/>
            <a:ext cx="0" cy="2727740"/>
          </a:xfrm>
          <a:custGeom>
            <a:avLst/>
            <a:gdLst/>
            <a:ahLst/>
            <a:cxnLst/>
            <a:rect l="l" t="t" r="r" b="b"/>
            <a:pathLst>
              <a:path h="3636987">
                <a:moveTo>
                  <a:pt x="0" y="0"/>
                </a:moveTo>
                <a:lnTo>
                  <a:pt x="0" y="3636987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227" name="object 41"/>
          <p:cNvSpPr/>
          <p:nvPr/>
        </p:nvSpPr>
        <p:spPr>
          <a:xfrm>
            <a:off x="8340811" y="2325218"/>
            <a:ext cx="0" cy="2727740"/>
          </a:xfrm>
          <a:custGeom>
            <a:avLst/>
            <a:gdLst/>
            <a:ahLst/>
            <a:cxnLst/>
            <a:rect l="l" t="t" r="r" b="b"/>
            <a:pathLst>
              <a:path h="3636987">
                <a:moveTo>
                  <a:pt x="0" y="0"/>
                </a:moveTo>
                <a:lnTo>
                  <a:pt x="0" y="3636987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228" name="object 42"/>
          <p:cNvSpPr/>
          <p:nvPr/>
        </p:nvSpPr>
        <p:spPr>
          <a:xfrm>
            <a:off x="794629" y="2327599"/>
            <a:ext cx="7548563" cy="0"/>
          </a:xfrm>
          <a:custGeom>
            <a:avLst/>
            <a:gdLst/>
            <a:ahLst/>
            <a:cxnLst/>
            <a:rect l="l" t="t" r="r" b="b"/>
            <a:pathLst>
              <a:path w="10064750">
                <a:moveTo>
                  <a:pt x="0" y="0"/>
                </a:moveTo>
                <a:lnTo>
                  <a:pt x="1006475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229" name="object 43"/>
          <p:cNvSpPr/>
          <p:nvPr/>
        </p:nvSpPr>
        <p:spPr>
          <a:xfrm>
            <a:off x="794629" y="5050581"/>
            <a:ext cx="7548563" cy="0"/>
          </a:xfrm>
          <a:custGeom>
            <a:avLst/>
            <a:gdLst/>
            <a:ahLst/>
            <a:cxnLst/>
            <a:rect l="l" t="t" r="r" b="b"/>
            <a:pathLst>
              <a:path w="10064750">
                <a:moveTo>
                  <a:pt x="0" y="0"/>
                </a:moveTo>
                <a:lnTo>
                  <a:pt x="1006475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230" name="object 23"/>
          <p:cNvSpPr/>
          <p:nvPr/>
        </p:nvSpPr>
        <p:spPr>
          <a:xfrm>
            <a:off x="2403897" y="1369355"/>
            <a:ext cx="696086" cy="3451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231" name="object 24"/>
          <p:cNvSpPr/>
          <p:nvPr/>
        </p:nvSpPr>
        <p:spPr>
          <a:xfrm>
            <a:off x="2823378" y="1369355"/>
            <a:ext cx="3350132" cy="3451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232" name="object 15"/>
          <p:cNvSpPr txBox="1"/>
          <p:nvPr/>
        </p:nvSpPr>
        <p:spPr>
          <a:xfrm>
            <a:off x="2657121" y="1471309"/>
            <a:ext cx="105689" cy="2476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25">
              <a:lnSpc>
                <a:spcPts val="1909"/>
              </a:lnSpc>
              <a:spcBef>
                <a:spcPts val="95"/>
              </a:spcBef>
            </a:pPr>
            <a:r>
              <a:rPr sz="2700" baseline="3413" dirty="0">
                <a:solidFill>
                  <a:srgbClr val="565656"/>
                </a:solidFill>
                <a:latin typeface="Calibri"/>
                <a:cs typeface="Calibri"/>
              </a:rPr>
              <a:t>i</a:t>
            </a:r>
            <a:endParaRPr>
              <a:latin typeface="Calibri"/>
              <a:cs typeface="Calibri"/>
            </a:endParaRPr>
          </a:p>
        </p:txBody>
      </p:sp>
      <p:sp>
        <p:nvSpPr>
          <p:cNvPr id="233" name="object 14"/>
          <p:cNvSpPr txBox="1"/>
          <p:nvPr/>
        </p:nvSpPr>
        <p:spPr>
          <a:xfrm>
            <a:off x="3314346" y="1471309"/>
            <a:ext cx="158267" cy="2476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25">
              <a:lnSpc>
                <a:spcPts val="1909"/>
              </a:lnSpc>
              <a:spcBef>
                <a:spcPts val="95"/>
              </a:spcBef>
            </a:pPr>
            <a:r>
              <a:rPr sz="2700" baseline="3413" dirty="0">
                <a:solidFill>
                  <a:srgbClr val="565656"/>
                </a:solidFill>
                <a:latin typeface="Calibri"/>
                <a:cs typeface="Calibri"/>
              </a:rPr>
              <a:t>li</a:t>
            </a:r>
            <a:endParaRPr>
              <a:latin typeface="Calibri"/>
              <a:cs typeface="Calibri"/>
            </a:endParaRPr>
          </a:p>
        </p:txBody>
      </p:sp>
      <p:sp>
        <p:nvSpPr>
          <p:cNvPr id="234" name="object 13"/>
          <p:cNvSpPr txBox="1"/>
          <p:nvPr/>
        </p:nvSpPr>
        <p:spPr>
          <a:xfrm>
            <a:off x="4681374" y="1471309"/>
            <a:ext cx="105689" cy="2476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25">
              <a:lnSpc>
                <a:spcPts val="1909"/>
              </a:lnSpc>
              <a:spcBef>
                <a:spcPts val="95"/>
              </a:spcBef>
            </a:pPr>
            <a:r>
              <a:rPr sz="2700" baseline="3413" dirty="0">
                <a:solidFill>
                  <a:srgbClr val="565656"/>
                </a:solidFill>
                <a:latin typeface="Calibri"/>
                <a:cs typeface="Calibri"/>
              </a:rPr>
              <a:t>i</a:t>
            </a:r>
            <a:endParaRPr>
              <a:latin typeface="Calibri"/>
              <a:cs typeface="Calibri"/>
            </a:endParaRPr>
          </a:p>
        </p:txBody>
      </p:sp>
      <p:sp>
        <p:nvSpPr>
          <p:cNvPr id="235" name="object 12"/>
          <p:cNvSpPr txBox="1"/>
          <p:nvPr/>
        </p:nvSpPr>
        <p:spPr>
          <a:xfrm>
            <a:off x="5418609" y="1471309"/>
            <a:ext cx="105689" cy="2476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25">
              <a:lnSpc>
                <a:spcPts val="1909"/>
              </a:lnSpc>
              <a:spcBef>
                <a:spcPts val="95"/>
              </a:spcBef>
            </a:pPr>
            <a:r>
              <a:rPr sz="2700" baseline="3413" dirty="0">
                <a:solidFill>
                  <a:srgbClr val="565656"/>
                </a:solidFill>
                <a:latin typeface="Calibri"/>
                <a:cs typeface="Calibri"/>
              </a:rPr>
              <a:t>i</a:t>
            </a:r>
            <a:endParaRPr>
              <a:latin typeface="Calibri"/>
              <a:cs typeface="Calibri"/>
            </a:endParaRPr>
          </a:p>
        </p:txBody>
      </p:sp>
      <p:sp>
        <p:nvSpPr>
          <p:cNvPr id="236" name="object 11"/>
          <p:cNvSpPr txBox="1"/>
          <p:nvPr/>
        </p:nvSpPr>
        <p:spPr>
          <a:xfrm>
            <a:off x="2823378" y="2621439"/>
            <a:ext cx="5400238" cy="1527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25">
              <a:lnSpc>
                <a:spcPts val="1148"/>
              </a:lnSpc>
              <a:spcBef>
                <a:spcPts val="57"/>
              </a:spcBef>
            </a:pPr>
            <a:r>
              <a:rPr sz="1575" spc="-14" baseline="1950" dirty="0">
                <a:latin typeface="Calibri"/>
                <a:cs typeface="Calibri"/>
              </a:rPr>
              <a:t>f</a:t>
            </a:r>
            <a:r>
              <a:rPr sz="1575" baseline="1950" dirty="0">
                <a:latin typeface="Calibri"/>
                <a:cs typeface="Calibri"/>
              </a:rPr>
              <a:t>aa</a:t>
            </a:r>
            <a:r>
              <a:rPr sz="1575" spc="3" baseline="1950" dirty="0">
                <a:latin typeface="Calibri"/>
                <a:cs typeface="Calibri"/>
              </a:rPr>
              <a:t>li</a:t>
            </a:r>
            <a:r>
              <a:rPr sz="1575" spc="-7" baseline="1950" dirty="0">
                <a:latin typeface="Calibri"/>
                <a:cs typeface="Calibri"/>
              </a:rPr>
              <a:t>y</a:t>
            </a:r>
            <a:r>
              <a:rPr sz="1575" spc="-11" baseline="1950" dirty="0">
                <a:latin typeface="Calibri"/>
                <a:cs typeface="Calibri"/>
              </a:rPr>
              <a:t>e</a:t>
            </a:r>
            <a:r>
              <a:rPr sz="1575" baseline="1950" dirty="0">
                <a:latin typeface="Calibri"/>
                <a:cs typeface="Calibri"/>
              </a:rPr>
              <a:t>t</a:t>
            </a:r>
            <a:r>
              <a:rPr sz="1575" spc="-3" baseline="1950" dirty="0">
                <a:latin typeface="Calibri"/>
                <a:cs typeface="Calibri"/>
              </a:rPr>
              <a:t> </a:t>
            </a:r>
            <a:r>
              <a:rPr sz="1575" spc="-19" baseline="1950" dirty="0">
                <a:latin typeface="Calibri"/>
                <a:cs typeface="Calibri"/>
              </a:rPr>
              <a:t>v</a:t>
            </a:r>
            <a:r>
              <a:rPr sz="1575" baseline="1950" dirty="0">
                <a:latin typeface="Calibri"/>
                <a:cs typeface="Calibri"/>
              </a:rPr>
              <a:t>a</a:t>
            </a:r>
            <a:r>
              <a:rPr sz="1575" spc="-14" baseline="1950" dirty="0">
                <a:latin typeface="Calibri"/>
                <a:cs typeface="Calibri"/>
              </a:rPr>
              <a:t>r</a:t>
            </a:r>
            <a:r>
              <a:rPr sz="1575" spc="3" baseline="1950" dirty="0">
                <a:latin typeface="Calibri"/>
                <a:cs typeface="Calibri"/>
              </a:rPr>
              <a:t>s</a:t>
            </a:r>
            <a:r>
              <a:rPr sz="1575" baseline="1950" dirty="0">
                <a:latin typeface="Calibri"/>
                <a:cs typeface="Calibri"/>
              </a:rPr>
              <a:t>a</a:t>
            </a:r>
            <a:r>
              <a:rPr sz="1575" spc="-3" baseline="1950" dirty="0">
                <a:latin typeface="Calibri"/>
                <a:cs typeface="Calibri"/>
              </a:rPr>
              <a:t> de</a:t>
            </a:r>
            <a:r>
              <a:rPr sz="1575" baseline="1950" dirty="0">
                <a:latin typeface="Calibri"/>
                <a:cs typeface="Calibri"/>
              </a:rPr>
              <a:t>r</a:t>
            </a:r>
            <a:r>
              <a:rPr sz="1575" spc="-3" baseline="1950" dirty="0">
                <a:latin typeface="Calibri"/>
                <a:cs typeface="Calibri"/>
              </a:rPr>
              <a:t>h</a:t>
            </a:r>
            <a:r>
              <a:rPr sz="1575" baseline="1950" dirty="0">
                <a:latin typeface="Calibri"/>
                <a:cs typeface="Calibri"/>
              </a:rPr>
              <a:t>al</a:t>
            </a:r>
            <a:r>
              <a:rPr sz="1575" spc="7" baseline="1950" dirty="0">
                <a:latin typeface="Calibri"/>
                <a:cs typeface="Calibri"/>
              </a:rPr>
              <a:t> </a:t>
            </a:r>
            <a:r>
              <a:rPr sz="1575" spc="-3" baseline="1950" dirty="0">
                <a:latin typeface="Calibri"/>
                <a:cs typeface="Calibri"/>
              </a:rPr>
              <a:t>du</a:t>
            </a:r>
            <a:r>
              <a:rPr sz="1575" spc="-14" baseline="1950" dirty="0">
                <a:latin typeface="Calibri"/>
                <a:cs typeface="Calibri"/>
              </a:rPr>
              <a:t>r</a:t>
            </a:r>
            <a:r>
              <a:rPr sz="1575" spc="-3" baseline="1950" dirty="0">
                <a:latin typeface="Calibri"/>
                <a:cs typeface="Calibri"/>
              </a:rPr>
              <a:t>du</a:t>
            </a:r>
            <a:r>
              <a:rPr sz="1575" baseline="1950" dirty="0">
                <a:latin typeface="Calibri"/>
                <a:cs typeface="Calibri"/>
              </a:rPr>
              <a:t>r</a:t>
            </a:r>
            <a:r>
              <a:rPr sz="1575" spc="-3" baseline="1950" dirty="0">
                <a:latin typeface="Calibri"/>
                <a:cs typeface="Calibri"/>
              </a:rPr>
              <a:t>u</a:t>
            </a:r>
            <a:r>
              <a:rPr sz="1575" baseline="1950" dirty="0">
                <a:latin typeface="Calibri"/>
                <a:cs typeface="Calibri"/>
              </a:rPr>
              <a:t>l</a:t>
            </a:r>
            <a:r>
              <a:rPr sz="1575" spc="-3" baseline="1950" dirty="0">
                <a:latin typeface="Calibri"/>
                <a:cs typeface="Calibri"/>
              </a:rPr>
              <a:t>m</a:t>
            </a:r>
            <a:r>
              <a:rPr sz="1575" baseline="1950" dirty="0">
                <a:latin typeface="Calibri"/>
                <a:cs typeface="Calibri"/>
              </a:rPr>
              <a:t>a</a:t>
            </a:r>
            <a:r>
              <a:rPr sz="1575" spc="3" baseline="1950" dirty="0">
                <a:latin typeface="Calibri"/>
                <a:cs typeface="Calibri"/>
              </a:rPr>
              <a:t>lı</a:t>
            </a:r>
            <a:r>
              <a:rPr sz="1575" spc="-3" baseline="1950" dirty="0">
                <a:latin typeface="Calibri"/>
                <a:cs typeface="Calibri"/>
              </a:rPr>
              <a:t>d</a:t>
            </a:r>
            <a:r>
              <a:rPr sz="1575" spc="3" baseline="1950" dirty="0">
                <a:latin typeface="Calibri"/>
                <a:cs typeface="Calibri"/>
              </a:rPr>
              <a:t>ı</a:t>
            </a:r>
            <a:r>
              <a:rPr sz="1575" spc="-104" baseline="1950" dirty="0">
                <a:latin typeface="Calibri"/>
                <a:cs typeface="Calibri"/>
              </a:rPr>
              <a:t>r</a:t>
            </a:r>
            <a:r>
              <a:rPr sz="1575" baseline="1950" dirty="0">
                <a:latin typeface="Calibri"/>
                <a:cs typeface="Calibri"/>
              </a:rPr>
              <a:t>.</a:t>
            </a:r>
            <a:r>
              <a:rPr sz="1575" spc="18" baseline="1950" dirty="0">
                <a:latin typeface="Calibri"/>
                <a:cs typeface="Calibri"/>
              </a:rPr>
              <a:t> </a:t>
            </a:r>
            <a:r>
              <a:rPr sz="1575" spc="3" baseline="1950" dirty="0">
                <a:latin typeface="Calibri"/>
                <a:cs typeface="Calibri"/>
              </a:rPr>
              <a:t>A</a:t>
            </a:r>
            <a:r>
              <a:rPr sz="1575" baseline="1950" dirty="0">
                <a:latin typeface="Calibri"/>
                <a:cs typeface="Calibri"/>
              </a:rPr>
              <a:t>l</a:t>
            </a:r>
            <a:r>
              <a:rPr sz="1575" spc="3" baseline="1950" dirty="0">
                <a:latin typeface="Calibri"/>
                <a:cs typeface="Calibri"/>
              </a:rPr>
              <a:t>ı</a:t>
            </a:r>
            <a:r>
              <a:rPr sz="1575" spc="-3" baseline="1950" dirty="0">
                <a:latin typeface="Calibri"/>
                <a:cs typeface="Calibri"/>
              </a:rPr>
              <a:t>n</a:t>
            </a:r>
            <a:r>
              <a:rPr sz="1575" baseline="1950" dirty="0">
                <a:latin typeface="Calibri"/>
                <a:cs typeface="Calibri"/>
              </a:rPr>
              <a:t>an </a:t>
            </a:r>
            <a:r>
              <a:rPr sz="1575" spc="3" baseline="1950" dirty="0">
                <a:latin typeface="Calibri"/>
                <a:cs typeface="Calibri"/>
              </a:rPr>
              <a:t>ö</a:t>
            </a:r>
            <a:r>
              <a:rPr sz="1575" spc="-3" baseline="1950" dirty="0">
                <a:latin typeface="Calibri"/>
                <a:cs typeface="Calibri"/>
              </a:rPr>
              <a:t>n</a:t>
            </a:r>
            <a:r>
              <a:rPr sz="1575" spc="3" baseline="1950" dirty="0">
                <a:latin typeface="Calibri"/>
                <a:cs typeface="Calibri"/>
              </a:rPr>
              <a:t>l</a:t>
            </a:r>
            <a:r>
              <a:rPr sz="1575" spc="-3" baseline="1950" dirty="0">
                <a:latin typeface="Calibri"/>
                <a:cs typeface="Calibri"/>
              </a:rPr>
              <a:t>em</a:t>
            </a:r>
            <a:r>
              <a:rPr sz="1575" baseline="1950" dirty="0">
                <a:latin typeface="Calibri"/>
                <a:cs typeface="Calibri"/>
              </a:rPr>
              <a:t>l</a:t>
            </a:r>
            <a:r>
              <a:rPr sz="1575" spc="-3" baseline="1950" dirty="0">
                <a:latin typeface="Calibri"/>
                <a:cs typeface="Calibri"/>
              </a:rPr>
              <a:t>e</a:t>
            </a:r>
            <a:r>
              <a:rPr sz="1575" spc="-14" baseline="1950" dirty="0">
                <a:latin typeface="Calibri"/>
                <a:cs typeface="Calibri"/>
              </a:rPr>
              <a:t>r</a:t>
            </a:r>
            <a:r>
              <a:rPr sz="1575" baseline="1950" dirty="0">
                <a:latin typeface="Calibri"/>
                <a:cs typeface="Calibri"/>
              </a:rPr>
              <a:t>e</a:t>
            </a:r>
            <a:r>
              <a:rPr sz="1575" spc="3" baseline="1950" dirty="0">
                <a:latin typeface="Calibri"/>
                <a:cs typeface="Calibri"/>
              </a:rPr>
              <a:t> </a:t>
            </a:r>
            <a:r>
              <a:rPr sz="1575" spc="-14" baseline="1950" dirty="0">
                <a:latin typeface="Calibri"/>
                <a:cs typeface="Calibri"/>
              </a:rPr>
              <a:t>r</a:t>
            </a:r>
            <a:r>
              <a:rPr sz="1575" baseline="1950" dirty="0">
                <a:latin typeface="Calibri"/>
                <a:cs typeface="Calibri"/>
              </a:rPr>
              <a:t>ağ</a:t>
            </a:r>
            <a:r>
              <a:rPr sz="1575" spc="-3" baseline="1950" dirty="0">
                <a:latin typeface="Calibri"/>
                <a:cs typeface="Calibri"/>
              </a:rPr>
              <a:t>me</a:t>
            </a:r>
            <a:r>
              <a:rPr sz="1575" baseline="1950" dirty="0">
                <a:latin typeface="Calibri"/>
                <a:cs typeface="Calibri"/>
              </a:rPr>
              <a:t>n ri</a:t>
            </a:r>
            <a:r>
              <a:rPr sz="1575" spc="3" baseline="1950" dirty="0">
                <a:latin typeface="Calibri"/>
                <a:cs typeface="Calibri"/>
              </a:rPr>
              <a:t>s</a:t>
            </a:r>
            <a:r>
              <a:rPr sz="1575" spc="-3" baseline="1950" dirty="0">
                <a:latin typeface="Calibri"/>
                <a:cs typeface="Calibri"/>
              </a:rPr>
              <a:t>k</a:t>
            </a:r>
            <a:r>
              <a:rPr sz="1575" baseline="1950" dirty="0">
                <a:latin typeface="Calibri"/>
                <a:cs typeface="Calibri"/>
              </a:rPr>
              <a:t>i</a:t>
            </a:r>
            <a:r>
              <a:rPr sz="1575" spc="-11" baseline="1950" dirty="0">
                <a:latin typeface="Calibri"/>
                <a:cs typeface="Calibri"/>
              </a:rPr>
              <a:t> </a:t>
            </a:r>
            <a:r>
              <a:rPr sz="1575" spc="-3" baseline="1950" dirty="0">
                <a:latin typeface="Calibri"/>
                <a:cs typeface="Calibri"/>
              </a:rPr>
              <a:t>dü</a:t>
            </a:r>
            <a:r>
              <a:rPr sz="1575" spc="3" baseline="1950" dirty="0">
                <a:latin typeface="Calibri"/>
                <a:cs typeface="Calibri"/>
              </a:rPr>
              <a:t>ş</a:t>
            </a:r>
            <a:r>
              <a:rPr sz="1575" spc="-3" baseline="1950" dirty="0">
                <a:latin typeface="Calibri"/>
                <a:cs typeface="Calibri"/>
              </a:rPr>
              <a:t>ü</a:t>
            </a:r>
            <a:r>
              <a:rPr sz="1575" baseline="1950" dirty="0">
                <a:latin typeface="Calibri"/>
                <a:cs typeface="Calibri"/>
              </a:rPr>
              <a:t>r</a:t>
            </a:r>
            <a:r>
              <a:rPr sz="1575" spc="-3" baseline="1950" dirty="0">
                <a:latin typeface="Calibri"/>
                <a:cs typeface="Calibri"/>
              </a:rPr>
              <a:t>me</a:t>
            </a:r>
            <a:r>
              <a:rPr sz="1575" baseline="1950" dirty="0">
                <a:latin typeface="Calibri"/>
                <a:cs typeface="Calibri"/>
              </a:rPr>
              <a:t>k</a:t>
            </a:r>
            <a:r>
              <a:rPr sz="1575" spc="3" baseline="1950" dirty="0">
                <a:latin typeface="Calibri"/>
                <a:cs typeface="Calibri"/>
              </a:rPr>
              <a:t> </a:t>
            </a:r>
            <a:r>
              <a:rPr sz="1575" spc="-3" baseline="1950" dirty="0">
                <a:latin typeface="Calibri"/>
                <a:cs typeface="Calibri"/>
              </a:rPr>
              <a:t>mümkü</a:t>
            </a:r>
            <a:r>
              <a:rPr sz="1575" baseline="1950" dirty="0">
                <a:latin typeface="Calibri"/>
                <a:cs typeface="Calibri"/>
              </a:rPr>
              <a:t>n </a:t>
            </a:r>
            <a:r>
              <a:rPr sz="1575" spc="3" baseline="1950" dirty="0">
                <a:latin typeface="Calibri"/>
                <a:cs typeface="Calibri"/>
              </a:rPr>
              <a:t>o</a:t>
            </a:r>
            <a:r>
              <a:rPr sz="1575" baseline="1950" dirty="0">
                <a:latin typeface="Calibri"/>
                <a:cs typeface="Calibri"/>
              </a:rPr>
              <a:t>l</a:t>
            </a:r>
            <a:r>
              <a:rPr sz="1575" spc="-3" baseline="1950" dirty="0">
                <a:latin typeface="Calibri"/>
                <a:cs typeface="Calibri"/>
              </a:rPr>
              <a:t>mu</a:t>
            </a:r>
            <a:r>
              <a:rPr sz="1575" spc="-7" baseline="1950" dirty="0">
                <a:latin typeface="Calibri"/>
                <a:cs typeface="Calibri"/>
              </a:rPr>
              <a:t>y</a:t>
            </a:r>
            <a:r>
              <a:rPr sz="1575" spc="3" baseline="1950" dirty="0">
                <a:latin typeface="Calibri"/>
                <a:cs typeface="Calibri"/>
              </a:rPr>
              <a:t>o</a:t>
            </a:r>
            <a:r>
              <a:rPr sz="1575" spc="-14" baseline="1950" dirty="0">
                <a:latin typeface="Calibri"/>
                <a:cs typeface="Calibri"/>
              </a:rPr>
              <a:t>r</a:t>
            </a:r>
            <a:r>
              <a:rPr sz="1575" spc="3" baseline="1950" dirty="0">
                <a:latin typeface="Calibri"/>
                <a:cs typeface="Calibri"/>
              </a:rPr>
              <a:t>s</a:t>
            </a:r>
            <a:r>
              <a:rPr sz="1575" baseline="1950" dirty="0">
                <a:latin typeface="Calibri"/>
                <a:cs typeface="Calibri"/>
              </a:rPr>
              <a:t>a,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37" name="object 10"/>
          <p:cNvSpPr txBox="1"/>
          <p:nvPr/>
        </p:nvSpPr>
        <p:spPr>
          <a:xfrm>
            <a:off x="8948547" y="5807440"/>
            <a:ext cx="152743" cy="1333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25">
              <a:lnSpc>
                <a:spcPts val="990"/>
              </a:lnSpc>
              <a:spcBef>
                <a:spcPts val="50"/>
              </a:spcBef>
            </a:pPr>
            <a:r>
              <a:rPr sz="1350" spc="3" baseline="2275" dirty="0">
                <a:solidFill>
                  <a:srgbClr val="8A8A8A"/>
                </a:solidFill>
                <a:latin typeface="Calibri"/>
                <a:cs typeface="Calibri"/>
              </a:rPr>
              <a:t>90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8" name="object 9"/>
          <p:cNvSpPr txBox="1"/>
          <p:nvPr/>
        </p:nvSpPr>
        <p:spPr>
          <a:xfrm>
            <a:off x="797011" y="2327599"/>
            <a:ext cx="1890246" cy="7086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429703" marR="429621" algn="ctr">
              <a:lnSpc>
                <a:spcPct val="101725"/>
              </a:lnSpc>
              <a:spcBef>
                <a:spcPts val="38"/>
              </a:spcBef>
            </a:pPr>
            <a:r>
              <a:rPr sz="1200" b="1" spc="-104" dirty="0">
                <a:latin typeface="Calibri"/>
                <a:cs typeface="Calibri"/>
              </a:rPr>
              <a:t>T</a:t>
            </a:r>
            <a:r>
              <a:rPr sz="1200" b="1" spc="3" dirty="0">
                <a:latin typeface="Calibri"/>
                <a:cs typeface="Calibri"/>
              </a:rPr>
              <a:t>ol</a:t>
            </a:r>
            <a:r>
              <a:rPr sz="1200" b="1" dirty="0">
                <a:latin typeface="Calibri"/>
                <a:cs typeface="Calibri"/>
              </a:rPr>
              <a:t>e</a:t>
            </a:r>
            <a:r>
              <a:rPr sz="1200" b="1" spc="-11" dirty="0">
                <a:latin typeface="Calibri"/>
                <a:cs typeface="Calibri"/>
              </a:rPr>
              <a:t>r</a:t>
            </a:r>
            <a:r>
              <a:rPr sz="1200" b="1" dirty="0">
                <a:latin typeface="Calibri"/>
                <a:cs typeface="Calibri"/>
              </a:rPr>
              <a:t>e</a:t>
            </a:r>
            <a:r>
              <a:rPr sz="1200" b="1" spc="-50" dirty="0">
                <a:latin typeface="Calibri"/>
                <a:cs typeface="Calibri"/>
              </a:rPr>
              <a:t> </a:t>
            </a:r>
            <a:r>
              <a:rPr sz="1200" b="1" spc="-14" dirty="0">
                <a:latin typeface="Calibri"/>
                <a:cs typeface="Calibri"/>
              </a:rPr>
              <a:t>E</a:t>
            </a:r>
            <a:r>
              <a:rPr sz="1200" b="1" spc="-3" dirty="0">
                <a:latin typeface="Calibri"/>
                <a:cs typeface="Calibri"/>
              </a:rPr>
              <a:t>d</a:t>
            </a:r>
            <a:r>
              <a:rPr sz="1200" b="1" spc="3" dirty="0">
                <a:latin typeface="Calibri"/>
                <a:cs typeface="Calibri"/>
              </a:rPr>
              <a:t>il</a:t>
            </a:r>
            <a:r>
              <a:rPr sz="1200" b="1" dirty="0">
                <a:latin typeface="Calibri"/>
                <a:cs typeface="Calibri"/>
              </a:rPr>
              <a:t>em</a:t>
            </a:r>
            <a:r>
              <a:rPr sz="1200" b="1" spc="-7" dirty="0">
                <a:latin typeface="Calibri"/>
                <a:cs typeface="Calibri"/>
              </a:rPr>
              <a:t>e</a:t>
            </a:r>
            <a:r>
              <a:rPr sz="1200" b="1" dirty="0">
                <a:latin typeface="Calibri"/>
                <a:cs typeface="Calibri"/>
              </a:rPr>
              <a:t>z</a:t>
            </a:r>
            <a:endParaRPr sz="1200" dirty="0">
              <a:latin typeface="Calibri"/>
              <a:cs typeface="Calibri"/>
            </a:endParaRPr>
          </a:p>
          <a:p>
            <a:pPr marL="517992" marR="517966" algn="ctr">
              <a:lnSpc>
                <a:spcPts val="1440"/>
              </a:lnSpc>
              <a:spcBef>
                <a:spcPts val="72"/>
              </a:spcBef>
            </a:pPr>
            <a:r>
              <a:rPr b="1" spc="-14" baseline="1706" dirty="0">
                <a:latin typeface="Calibri"/>
                <a:cs typeface="Calibri"/>
              </a:rPr>
              <a:t>K</a:t>
            </a:r>
            <a:r>
              <a:rPr b="1" spc="-7" baseline="1706" dirty="0">
                <a:latin typeface="Calibri"/>
                <a:cs typeface="Calibri"/>
              </a:rPr>
              <a:t>a</a:t>
            </a:r>
            <a:r>
              <a:rPr b="1" baseline="1706" dirty="0">
                <a:latin typeface="Calibri"/>
                <a:cs typeface="Calibri"/>
              </a:rPr>
              <a:t>t</a:t>
            </a:r>
            <a:r>
              <a:rPr b="1" spc="3" baseline="1706" dirty="0">
                <a:latin typeface="Calibri"/>
                <a:cs typeface="Calibri"/>
              </a:rPr>
              <a:t>la</a:t>
            </a:r>
            <a:r>
              <a:rPr b="1" spc="-3" baseline="1706" dirty="0">
                <a:latin typeface="Calibri"/>
                <a:cs typeface="Calibri"/>
              </a:rPr>
              <a:t>n</a:t>
            </a:r>
            <a:r>
              <a:rPr b="1" spc="3" baseline="1706" dirty="0">
                <a:latin typeface="Calibri"/>
                <a:cs typeface="Calibri"/>
              </a:rPr>
              <a:t>ıla</a:t>
            </a:r>
            <a:r>
              <a:rPr b="1" baseline="1706" dirty="0">
                <a:latin typeface="Calibri"/>
                <a:cs typeface="Calibri"/>
              </a:rPr>
              <a:t>m</a:t>
            </a:r>
            <a:r>
              <a:rPr b="1" spc="3" baseline="1706" dirty="0">
                <a:latin typeface="Calibri"/>
                <a:cs typeface="Calibri"/>
              </a:rPr>
              <a:t>a</a:t>
            </a:r>
            <a:r>
              <a:rPr b="1" baseline="1706" dirty="0">
                <a:latin typeface="Calibri"/>
                <a:cs typeface="Calibri"/>
              </a:rPr>
              <a:t>z</a:t>
            </a:r>
            <a:endParaRPr sz="1200" dirty="0">
              <a:latin typeface="Calibri"/>
              <a:cs typeface="Calibri"/>
            </a:endParaRPr>
          </a:p>
          <a:p>
            <a:pPr marL="847139" marR="848019" algn="ctr">
              <a:lnSpc>
                <a:spcPct val="101725"/>
              </a:lnSpc>
              <a:spcBef>
                <a:spcPts val="533"/>
              </a:spcBef>
            </a:pPr>
            <a:r>
              <a:rPr sz="1200" b="1" spc="-3" dirty="0">
                <a:latin typeface="Calibri"/>
                <a:cs typeface="Calibri"/>
              </a:rPr>
              <a:t>25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39" name="object 8"/>
          <p:cNvSpPr txBox="1"/>
          <p:nvPr/>
        </p:nvSpPr>
        <p:spPr>
          <a:xfrm>
            <a:off x="2687258" y="2327599"/>
            <a:ext cx="5653553" cy="7086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900"/>
              </a:lnSpc>
              <a:spcBef>
                <a:spcPts val="18"/>
              </a:spcBef>
            </a:pPr>
            <a:endParaRPr sz="900" dirty="0"/>
          </a:p>
          <a:p>
            <a:pPr marL="132823" marR="135455" algn="ctr">
              <a:lnSpc>
                <a:spcPct val="101725"/>
              </a:lnSpc>
            </a:pPr>
            <a:r>
              <a:rPr sz="1050" spc="3" dirty="0">
                <a:latin typeface="Calibri"/>
                <a:cs typeface="Calibri"/>
              </a:rPr>
              <a:t>B</a:t>
            </a:r>
            <a:r>
              <a:rPr sz="1050" spc="-3" dirty="0">
                <a:latin typeface="Calibri"/>
                <a:cs typeface="Calibri"/>
              </a:rPr>
              <a:t>e</a:t>
            </a:r>
            <a:r>
              <a:rPr sz="1050" spc="3" dirty="0">
                <a:latin typeface="Calibri"/>
                <a:cs typeface="Calibri"/>
              </a:rPr>
              <a:t>li</a:t>
            </a:r>
            <a:r>
              <a:rPr sz="1050" dirty="0">
                <a:latin typeface="Calibri"/>
                <a:cs typeface="Calibri"/>
              </a:rPr>
              <a:t>r</a:t>
            </a:r>
            <a:r>
              <a:rPr sz="1050" spc="3" dirty="0">
                <a:latin typeface="Calibri"/>
                <a:cs typeface="Calibri"/>
              </a:rPr>
              <a:t>l</a:t>
            </a:r>
            <a:r>
              <a:rPr sz="1050" spc="-3" dirty="0">
                <a:latin typeface="Calibri"/>
                <a:cs typeface="Calibri"/>
              </a:rPr>
              <a:t>ene</a:t>
            </a:r>
            <a:r>
              <a:rPr sz="1050" dirty="0">
                <a:latin typeface="Calibri"/>
                <a:cs typeface="Calibri"/>
              </a:rPr>
              <a:t>n</a:t>
            </a:r>
            <a:r>
              <a:rPr sz="1050" spc="-7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ri</a:t>
            </a:r>
            <a:r>
              <a:rPr sz="1050" spc="3" dirty="0">
                <a:latin typeface="Calibri"/>
                <a:cs typeface="Calibri"/>
              </a:rPr>
              <a:t>s</a:t>
            </a:r>
            <a:r>
              <a:rPr sz="1050" dirty="0">
                <a:latin typeface="Calibri"/>
                <a:cs typeface="Calibri"/>
              </a:rPr>
              <a:t>k</a:t>
            </a:r>
            <a:r>
              <a:rPr sz="1050" spc="-7" dirty="0">
                <a:latin typeface="Calibri"/>
                <a:cs typeface="Calibri"/>
              </a:rPr>
              <a:t> </a:t>
            </a:r>
            <a:r>
              <a:rPr sz="1050" spc="-19" dirty="0">
                <a:latin typeface="Calibri"/>
                <a:cs typeface="Calibri"/>
              </a:rPr>
              <a:t>k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3" dirty="0">
                <a:latin typeface="Calibri"/>
                <a:cs typeface="Calibri"/>
              </a:rPr>
              <a:t>bu</a:t>
            </a:r>
            <a:r>
              <a:rPr sz="1050" dirty="0">
                <a:latin typeface="Calibri"/>
                <a:cs typeface="Calibri"/>
              </a:rPr>
              <a:t>l</a:t>
            </a:r>
            <a:r>
              <a:rPr sz="1050" spc="7" dirty="0">
                <a:latin typeface="Calibri"/>
                <a:cs typeface="Calibri"/>
              </a:rPr>
              <a:t> </a:t>
            </a:r>
            <a:r>
              <a:rPr sz="1050" spc="-3" dirty="0">
                <a:latin typeface="Calibri"/>
                <a:cs typeface="Calibri"/>
              </a:rPr>
              <a:t>ed</a:t>
            </a:r>
            <a:r>
              <a:rPr sz="1050" spc="3" dirty="0">
                <a:latin typeface="Calibri"/>
                <a:cs typeface="Calibri"/>
              </a:rPr>
              <a:t>i</a:t>
            </a:r>
            <a:r>
              <a:rPr sz="1050" dirty="0">
                <a:latin typeface="Calibri"/>
                <a:cs typeface="Calibri"/>
              </a:rPr>
              <a:t>l</a:t>
            </a:r>
            <a:r>
              <a:rPr sz="1050" spc="-3" dirty="0">
                <a:latin typeface="Calibri"/>
                <a:cs typeface="Calibri"/>
              </a:rPr>
              <a:t>eb</a:t>
            </a:r>
            <a:r>
              <a:rPr sz="1050" spc="3" dirty="0">
                <a:latin typeface="Calibri"/>
                <a:cs typeface="Calibri"/>
              </a:rPr>
              <a:t>il</a:t>
            </a:r>
            <a:r>
              <a:rPr sz="1050" dirty="0">
                <a:latin typeface="Calibri"/>
                <a:cs typeface="Calibri"/>
              </a:rPr>
              <a:t>ir</a:t>
            </a:r>
            <a:r>
              <a:rPr sz="1050" spc="14" dirty="0">
                <a:latin typeface="Calibri"/>
                <a:cs typeface="Calibri"/>
              </a:rPr>
              <a:t> </a:t>
            </a:r>
            <a:r>
              <a:rPr sz="1050" spc="3" dirty="0">
                <a:latin typeface="Calibri"/>
                <a:cs typeface="Calibri"/>
              </a:rPr>
              <a:t>s</a:t>
            </a:r>
            <a:r>
              <a:rPr sz="1050" spc="-11" dirty="0">
                <a:latin typeface="Calibri"/>
                <a:cs typeface="Calibri"/>
              </a:rPr>
              <a:t>e</a:t>
            </a:r>
            <a:r>
              <a:rPr sz="1050" dirty="0">
                <a:latin typeface="Calibri"/>
                <a:cs typeface="Calibri"/>
              </a:rPr>
              <a:t>v</a:t>
            </a:r>
            <a:r>
              <a:rPr sz="1050" spc="3" dirty="0">
                <a:latin typeface="Calibri"/>
                <a:cs typeface="Calibri"/>
              </a:rPr>
              <a:t>i</a:t>
            </a:r>
            <a:r>
              <a:rPr sz="1050" spc="-7" dirty="0">
                <a:latin typeface="Calibri"/>
                <a:cs typeface="Calibri"/>
              </a:rPr>
              <a:t>y</a:t>
            </a:r>
            <a:r>
              <a:rPr sz="1050" spc="-11" dirty="0">
                <a:latin typeface="Calibri"/>
                <a:cs typeface="Calibri"/>
              </a:rPr>
              <a:t>e</a:t>
            </a:r>
            <a:r>
              <a:rPr sz="1050" spc="-7" dirty="0">
                <a:latin typeface="Calibri"/>
                <a:cs typeface="Calibri"/>
              </a:rPr>
              <a:t>y</a:t>
            </a:r>
            <a:r>
              <a:rPr sz="1050" dirty="0">
                <a:latin typeface="Calibri"/>
                <a:cs typeface="Calibri"/>
              </a:rPr>
              <a:t>e</a:t>
            </a:r>
            <a:r>
              <a:rPr sz="1050" spc="3" dirty="0">
                <a:latin typeface="Calibri"/>
                <a:cs typeface="Calibri"/>
              </a:rPr>
              <a:t> </a:t>
            </a:r>
            <a:r>
              <a:rPr sz="1050" spc="-3" dirty="0">
                <a:latin typeface="Calibri"/>
                <a:cs typeface="Calibri"/>
              </a:rPr>
              <a:t>dü</a:t>
            </a:r>
            <a:r>
              <a:rPr sz="1050" spc="3" dirty="0">
                <a:latin typeface="Calibri"/>
                <a:cs typeface="Calibri"/>
              </a:rPr>
              <a:t>ş</a:t>
            </a:r>
            <a:r>
              <a:rPr sz="1050" spc="-3" dirty="0">
                <a:latin typeface="Calibri"/>
                <a:cs typeface="Calibri"/>
              </a:rPr>
              <a:t>ü</a:t>
            </a:r>
            <a:r>
              <a:rPr sz="1050" dirty="0">
                <a:latin typeface="Calibri"/>
                <a:cs typeface="Calibri"/>
              </a:rPr>
              <a:t>r</a:t>
            </a:r>
            <a:r>
              <a:rPr sz="1050" spc="-3" dirty="0">
                <a:latin typeface="Calibri"/>
                <a:cs typeface="Calibri"/>
              </a:rPr>
              <a:t>ü</a:t>
            </a:r>
            <a:r>
              <a:rPr sz="1050" dirty="0">
                <a:latin typeface="Calibri"/>
                <a:cs typeface="Calibri"/>
              </a:rPr>
              <a:t>l</a:t>
            </a:r>
            <a:r>
              <a:rPr sz="1050" spc="-3" dirty="0">
                <a:latin typeface="Calibri"/>
                <a:cs typeface="Calibri"/>
              </a:rPr>
              <a:t>ünc</a:t>
            </a:r>
            <a:r>
              <a:rPr sz="1050" spc="-11" dirty="0">
                <a:latin typeface="Calibri"/>
                <a:cs typeface="Calibri"/>
              </a:rPr>
              <a:t>e</a:t>
            </a:r>
            <a:r>
              <a:rPr sz="1050" spc="-7" dirty="0">
                <a:latin typeface="Calibri"/>
                <a:cs typeface="Calibri"/>
              </a:rPr>
              <a:t>y</a:t>
            </a:r>
            <a:r>
              <a:rPr sz="1050" dirty="0">
                <a:latin typeface="Calibri"/>
                <a:cs typeface="Calibri"/>
              </a:rPr>
              <a:t>e</a:t>
            </a:r>
            <a:r>
              <a:rPr sz="1050" spc="22" dirty="0">
                <a:latin typeface="Calibri"/>
                <a:cs typeface="Calibri"/>
              </a:rPr>
              <a:t> </a:t>
            </a:r>
            <a:r>
              <a:rPr sz="1050" spc="-19" dirty="0">
                <a:latin typeface="Calibri"/>
                <a:cs typeface="Calibri"/>
              </a:rPr>
              <a:t>k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3" dirty="0">
                <a:latin typeface="Calibri"/>
                <a:cs typeface="Calibri"/>
              </a:rPr>
              <a:t>d</a:t>
            </a:r>
            <a:r>
              <a:rPr sz="1050" dirty="0">
                <a:latin typeface="Calibri"/>
                <a:cs typeface="Calibri"/>
              </a:rPr>
              <a:t>ar</a:t>
            </a:r>
            <a:r>
              <a:rPr sz="1050" spc="7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iş </a:t>
            </a:r>
            <a:r>
              <a:rPr sz="1050" spc="-3" dirty="0">
                <a:latin typeface="Calibri"/>
                <a:cs typeface="Calibri"/>
              </a:rPr>
              <a:t>b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3" dirty="0">
                <a:latin typeface="Calibri"/>
                <a:cs typeface="Calibri"/>
              </a:rPr>
              <a:t>ş</a:t>
            </a:r>
            <a:r>
              <a:rPr sz="1050" dirty="0">
                <a:latin typeface="Calibri"/>
                <a:cs typeface="Calibri"/>
              </a:rPr>
              <a:t>l</a:t>
            </a:r>
            <a:r>
              <a:rPr sz="1050" spc="-7" dirty="0">
                <a:latin typeface="Calibri"/>
                <a:cs typeface="Calibri"/>
              </a:rPr>
              <a:t>a</a:t>
            </a:r>
            <a:r>
              <a:rPr sz="1050" dirty="0">
                <a:latin typeface="Calibri"/>
                <a:cs typeface="Calibri"/>
              </a:rPr>
              <a:t>t</a:t>
            </a:r>
            <a:r>
              <a:rPr sz="1050" spc="3" dirty="0">
                <a:latin typeface="Calibri"/>
                <a:cs typeface="Calibri"/>
              </a:rPr>
              <a:t>ıl</a:t>
            </a:r>
            <a:r>
              <a:rPr sz="1050" spc="-3" dirty="0">
                <a:latin typeface="Calibri"/>
                <a:cs typeface="Calibri"/>
              </a:rPr>
              <a:t>m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3" dirty="0">
                <a:latin typeface="Calibri"/>
                <a:cs typeface="Calibri"/>
              </a:rPr>
              <a:t>m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3" dirty="0">
                <a:latin typeface="Calibri"/>
                <a:cs typeface="Calibri"/>
              </a:rPr>
              <a:t>l</a:t>
            </a:r>
            <a:r>
              <a:rPr sz="1050" dirty="0">
                <a:latin typeface="Calibri"/>
                <a:cs typeface="Calibri"/>
              </a:rPr>
              <a:t>ı</a:t>
            </a:r>
            <a:r>
              <a:rPr sz="1050" spc="14" dirty="0">
                <a:latin typeface="Calibri"/>
                <a:cs typeface="Calibri"/>
              </a:rPr>
              <a:t> </a:t>
            </a:r>
            <a:r>
              <a:rPr sz="1050" spc="-3" dirty="0">
                <a:latin typeface="Calibri"/>
                <a:cs typeface="Calibri"/>
              </a:rPr>
              <a:t>e</a:t>
            </a:r>
            <a:r>
              <a:rPr sz="1050" spc="-11" dirty="0">
                <a:latin typeface="Calibri"/>
                <a:cs typeface="Calibri"/>
              </a:rPr>
              <a:t>ğ</a:t>
            </a:r>
            <a:r>
              <a:rPr sz="1050" spc="-3" dirty="0">
                <a:latin typeface="Calibri"/>
                <a:cs typeface="Calibri"/>
              </a:rPr>
              <a:t>e</a:t>
            </a:r>
            <a:r>
              <a:rPr sz="1050" dirty="0">
                <a:latin typeface="Calibri"/>
                <a:cs typeface="Calibri"/>
              </a:rPr>
              <a:t>r </a:t>
            </a:r>
            <a:r>
              <a:rPr sz="1050" spc="-3" dirty="0">
                <a:latin typeface="Calibri"/>
                <a:cs typeface="Calibri"/>
              </a:rPr>
              <a:t>d</a:t>
            </a:r>
            <a:r>
              <a:rPr sz="1050" spc="-11" dirty="0">
                <a:latin typeface="Calibri"/>
                <a:cs typeface="Calibri"/>
              </a:rPr>
              <a:t>e</a:t>
            </a:r>
            <a:r>
              <a:rPr sz="1050" spc="-19" dirty="0">
                <a:latin typeface="Calibri"/>
                <a:cs typeface="Calibri"/>
              </a:rPr>
              <a:t>v</a:t>
            </a:r>
            <a:r>
              <a:rPr sz="1050" dirty="0">
                <a:latin typeface="Calibri"/>
                <a:cs typeface="Calibri"/>
              </a:rPr>
              <a:t>am</a:t>
            </a:r>
            <a:r>
              <a:rPr sz="1050" spc="11" dirty="0">
                <a:latin typeface="Calibri"/>
                <a:cs typeface="Calibri"/>
              </a:rPr>
              <a:t> </a:t>
            </a:r>
            <a:r>
              <a:rPr sz="1050" spc="-3" dirty="0">
                <a:latin typeface="Calibri"/>
                <a:cs typeface="Calibri"/>
              </a:rPr>
              <a:t>ede</a:t>
            </a:r>
            <a:r>
              <a:rPr sz="1050" dirty="0">
                <a:latin typeface="Calibri"/>
                <a:cs typeface="Calibri"/>
              </a:rPr>
              <a:t>n </a:t>
            </a:r>
            <a:r>
              <a:rPr sz="1050" spc="-3" dirty="0">
                <a:latin typeface="Calibri"/>
                <a:cs typeface="Calibri"/>
              </a:rPr>
              <a:t>b</a:t>
            </a:r>
            <a:r>
              <a:rPr sz="1050" spc="3" dirty="0">
                <a:latin typeface="Calibri"/>
                <a:cs typeface="Calibri"/>
              </a:rPr>
              <a:t>i</a:t>
            </a:r>
            <a:r>
              <a:rPr sz="1050" dirty="0">
                <a:latin typeface="Calibri"/>
                <a:cs typeface="Calibri"/>
              </a:rPr>
              <a:t>r</a:t>
            </a:r>
          </a:p>
          <a:p>
            <a:pPr marL="2157928" marR="2160053" algn="ctr">
              <a:lnSpc>
                <a:spcPct val="101725"/>
              </a:lnSpc>
              <a:spcBef>
                <a:spcPts val="1239"/>
              </a:spcBef>
            </a:pPr>
            <a:r>
              <a:rPr sz="1050" spc="-14" dirty="0">
                <a:latin typeface="Calibri"/>
                <a:cs typeface="Calibri"/>
              </a:rPr>
              <a:t>f</a:t>
            </a:r>
            <a:r>
              <a:rPr sz="1050" dirty="0">
                <a:latin typeface="Calibri"/>
                <a:cs typeface="Calibri"/>
              </a:rPr>
              <a:t>aal</a:t>
            </a:r>
            <a:r>
              <a:rPr sz="1050" spc="3" dirty="0">
                <a:latin typeface="Calibri"/>
                <a:cs typeface="Calibri"/>
              </a:rPr>
              <a:t>i</a:t>
            </a:r>
            <a:r>
              <a:rPr sz="1050" spc="-7" dirty="0">
                <a:latin typeface="Calibri"/>
                <a:cs typeface="Calibri"/>
              </a:rPr>
              <a:t>y</a:t>
            </a:r>
            <a:r>
              <a:rPr sz="1050" spc="-11" dirty="0">
                <a:latin typeface="Calibri"/>
                <a:cs typeface="Calibri"/>
              </a:rPr>
              <a:t>e</a:t>
            </a:r>
            <a:r>
              <a:rPr sz="1050" dirty="0">
                <a:latin typeface="Calibri"/>
                <a:cs typeface="Calibri"/>
              </a:rPr>
              <a:t>t</a:t>
            </a:r>
            <a:r>
              <a:rPr sz="1050" spc="-3" dirty="0">
                <a:latin typeface="Calibri"/>
                <a:cs typeface="Calibri"/>
              </a:rPr>
              <a:t> en</a:t>
            </a:r>
            <a:r>
              <a:rPr sz="1050" spc="-11" dirty="0">
                <a:latin typeface="Calibri"/>
                <a:cs typeface="Calibri"/>
              </a:rPr>
              <a:t>g</a:t>
            </a:r>
            <a:r>
              <a:rPr sz="1050" spc="-3" dirty="0">
                <a:latin typeface="Calibri"/>
                <a:cs typeface="Calibri"/>
              </a:rPr>
              <a:t>e</a:t>
            </a:r>
            <a:r>
              <a:rPr sz="1050" spc="3" dirty="0">
                <a:latin typeface="Calibri"/>
                <a:cs typeface="Calibri"/>
              </a:rPr>
              <a:t>ll</a:t>
            </a:r>
            <a:r>
              <a:rPr sz="1050" spc="-3" dirty="0">
                <a:latin typeface="Calibri"/>
                <a:cs typeface="Calibri"/>
              </a:rPr>
              <a:t>enme</a:t>
            </a:r>
            <a:r>
              <a:rPr sz="1050" spc="3" dirty="0">
                <a:latin typeface="Calibri"/>
                <a:cs typeface="Calibri"/>
              </a:rPr>
              <a:t>li</a:t>
            </a:r>
            <a:r>
              <a:rPr sz="1050" spc="-3" dirty="0">
                <a:latin typeface="Calibri"/>
                <a:cs typeface="Calibri"/>
              </a:rPr>
              <a:t>d</a:t>
            </a:r>
            <a:r>
              <a:rPr sz="1050" spc="3" dirty="0">
                <a:latin typeface="Calibri"/>
                <a:cs typeface="Calibri"/>
              </a:rPr>
              <a:t>i</a:t>
            </a:r>
            <a:r>
              <a:rPr sz="1050" spc="-104" dirty="0">
                <a:latin typeface="Calibri"/>
                <a:cs typeface="Calibri"/>
              </a:rPr>
              <a:t>r</a:t>
            </a:r>
            <a:r>
              <a:rPr sz="1050" dirty="0">
                <a:latin typeface="Calibri"/>
                <a:cs typeface="Calibri"/>
              </a:rPr>
              <a:t>.</a:t>
            </a:r>
          </a:p>
        </p:txBody>
      </p:sp>
      <p:sp>
        <p:nvSpPr>
          <p:cNvPr id="240" name="object 7"/>
          <p:cNvSpPr txBox="1"/>
          <p:nvPr/>
        </p:nvSpPr>
        <p:spPr>
          <a:xfrm>
            <a:off x="797011" y="3036229"/>
            <a:ext cx="1890246" cy="6714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00"/>
              </a:lnSpc>
              <a:spcBef>
                <a:spcPts val="11"/>
              </a:spcBef>
            </a:pPr>
            <a:endParaRPr sz="600" dirty="0"/>
          </a:p>
          <a:p>
            <a:pPr marL="465419" marR="464901" algn="ctr">
              <a:lnSpc>
                <a:spcPct val="101725"/>
              </a:lnSpc>
            </a:pPr>
            <a:r>
              <a:rPr sz="1200" b="1" dirty="0">
                <a:latin typeface="Calibri"/>
                <a:cs typeface="Calibri"/>
              </a:rPr>
              <a:t>Ö</a:t>
            </a:r>
            <a:r>
              <a:rPr sz="1200" b="1" spc="-3" dirty="0">
                <a:latin typeface="Calibri"/>
                <a:cs typeface="Calibri"/>
              </a:rPr>
              <a:t>n</a:t>
            </a:r>
            <a:r>
              <a:rPr sz="1200" b="1" dirty="0">
                <a:latin typeface="Calibri"/>
                <a:cs typeface="Calibri"/>
              </a:rPr>
              <a:t>em</a:t>
            </a:r>
            <a:r>
              <a:rPr sz="1200" b="1" spc="3" dirty="0">
                <a:latin typeface="Calibri"/>
                <a:cs typeface="Calibri"/>
              </a:rPr>
              <a:t>l</a:t>
            </a:r>
            <a:r>
              <a:rPr sz="1200" b="1" dirty="0">
                <a:latin typeface="Calibri"/>
                <a:cs typeface="Calibri"/>
              </a:rPr>
              <a:t>i</a:t>
            </a:r>
            <a:r>
              <a:rPr sz="1200" b="1" spc="-38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R</a:t>
            </a:r>
            <a:r>
              <a:rPr sz="1200" b="1" spc="3" dirty="0">
                <a:latin typeface="Calibri"/>
                <a:cs typeface="Calibri"/>
              </a:rPr>
              <a:t>i</a:t>
            </a:r>
            <a:r>
              <a:rPr sz="1200" b="1" dirty="0">
                <a:latin typeface="Calibri"/>
                <a:cs typeface="Calibri"/>
              </a:rPr>
              <a:t>sk</a:t>
            </a:r>
            <a:r>
              <a:rPr sz="1200" b="1" spc="3" dirty="0">
                <a:latin typeface="Calibri"/>
                <a:cs typeface="Calibri"/>
              </a:rPr>
              <a:t>l</a:t>
            </a:r>
            <a:r>
              <a:rPr sz="1200" b="1" dirty="0">
                <a:latin typeface="Calibri"/>
                <a:cs typeface="Calibri"/>
              </a:rPr>
              <a:t>er</a:t>
            </a:r>
            <a:endParaRPr sz="1200" dirty="0">
              <a:latin typeface="Calibri"/>
              <a:cs typeface="Calibri"/>
            </a:endParaRPr>
          </a:p>
          <a:p>
            <a:pPr marL="619682" marR="619252" algn="ctr">
              <a:lnSpc>
                <a:spcPct val="101725"/>
              </a:lnSpc>
              <a:spcBef>
                <a:spcPts val="1179"/>
              </a:spcBef>
            </a:pPr>
            <a:r>
              <a:rPr sz="1200" b="1" spc="-3" dirty="0">
                <a:latin typeface="Calibri"/>
                <a:cs typeface="Calibri"/>
              </a:rPr>
              <a:t>15</a:t>
            </a:r>
            <a:r>
              <a:rPr sz="1200" b="1" dirty="0">
                <a:latin typeface="Calibri"/>
                <a:cs typeface="Calibri"/>
              </a:rPr>
              <a:t>,</a:t>
            </a:r>
            <a:r>
              <a:rPr sz="1200" b="1" spc="-11" dirty="0">
                <a:latin typeface="Calibri"/>
                <a:cs typeface="Calibri"/>
              </a:rPr>
              <a:t> </a:t>
            </a:r>
            <a:r>
              <a:rPr sz="1200" b="1" spc="-3" dirty="0">
                <a:latin typeface="Calibri"/>
                <a:cs typeface="Calibri"/>
              </a:rPr>
              <a:t>16</a:t>
            </a:r>
            <a:r>
              <a:rPr sz="1200" b="1" dirty="0">
                <a:latin typeface="Calibri"/>
                <a:cs typeface="Calibri"/>
              </a:rPr>
              <a:t>, </a:t>
            </a:r>
            <a:r>
              <a:rPr sz="1200" b="1" spc="-3" dirty="0">
                <a:latin typeface="Calibri"/>
                <a:cs typeface="Calibri"/>
              </a:rPr>
              <a:t>20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41" name="object 6"/>
          <p:cNvSpPr txBox="1"/>
          <p:nvPr/>
        </p:nvSpPr>
        <p:spPr>
          <a:xfrm>
            <a:off x="2687258" y="3036229"/>
            <a:ext cx="5653553" cy="6714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750"/>
              </a:lnSpc>
              <a:spcBef>
                <a:spcPts val="14"/>
              </a:spcBef>
            </a:pPr>
            <a:endParaRPr sz="750"/>
          </a:p>
          <a:p>
            <a:pPr marL="204380" marR="207146" indent="388" algn="ctr">
              <a:lnSpc>
                <a:spcPts val="1260"/>
              </a:lnSpc>
              <a:spcBef>
                <a:spcPts val="63"/>
              </a:spcBef>
            </a:pPr>
            <a:r>
              <a:rPr sz="1050" spc="3" dirty="0">
                <a:latin typeface="Calibri"/>
                <a:cs typeface="Calibri"/>
              </a:rPr>
              <a:t>B</a:t>
            </a:r>
            <a:r>
              <a:rPr sz="1050" spc="-3" dirty="0">
                <a:latin typeface="Calibri"/>
                <a:cs typeface="Calibri"/>
              </a:rPr>
              <a:t>e</a:t>
            </a:r>
            <a:r>
              <a:rPr sz="1050" spc="3" dirty="0">
                <a:latin typeface="Calibri"/>
                <a:cs typeface="Calibri"/>
              </a:rPr>
              <a:t>li</a:t>
            </a:r>
            <a:r>
              <a:rPr sz="1050" dirty="0">
                <a:latin typeface="Calibri"/>
                <a:cs typeface="Calibri"/>
              </a:rPr>
              <a:t>r</a:t>
            </a:r>
            <a:r>
              <a:rPr sz="1050" spc="3" dirty="0">
                <a:latin typeface="Calibri"/>
                <a:cs typeface="Calibri"/>
              </a:rPr>
              <a:t>l</a:t>
            </a:r>
            <a:r>
              <a:rPr sz="1050" spc="-3" dirty="0">
                <a:latin typeface="Calibri"/>
                <a:cs typeface="Calibri"/>
              </a:rPr>
              <a:t>ene</a:t>
            </a:r>
            <a:r>
              <a:rPr sz="1050" dirty="0">
                <a:latin typeface="Calibri"/>
                <a:cs typeface="Calibri"/>
              </a:rPr>
              <a:t>n</a:t>
            </a:r>
            <a:r>
              <a:rPr sz="1050" spc="-7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ri</a:t>
            </a:r>
            <a:r>
              <a:rPr sz="1050" spc="3" dirty="0">
                <a:latin typeface="Calibri"/>
                <a:cs typeface="Calibri"/>
              </a:rPr>
              <a:t>s</a:t>
            </a:r>
            <a:r>
              <a:rPr sz="1050" dirty="0">
                <a:latin typeface="Calibri"/>
                <a:cs typeface="Calibri"/>
              </a:rPr>
              <a:t>k</a:t>
            </a:r>
            <a:r>
              <a:rPr sz="1050" spc="-7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9" dirty="0">
                <a:latin typeface="Calibri"/>
                <a:cs typeface="Calibri"/>
              </a:rPr>
              <a:t>z</a:t>
            </a:r>
            <a:r>
              <a:rPr sz="1050" dirty="0">
                <a:latin typeface="Calibri"/>
                <a:cs typeface="Calibri"/>
              </a:rPr>
              <a:t>alt</a:t>
            </a:r>
            <a:r>
              <a:rPr sz="1050" spc="3" dirty="0">
                <a:latin typeface="Calibri"/>
                <a:cs typeface="Calibri"/>
              </a:rPr>
              <a:t>ılı</a:t>
            </a:r>
            <a:r>
              <a:rPr sz="1050" spc="-3" dirty="0">
                <a:latin typeface="Calibri"/>
                <a:cs typeface="Calibri"/>
              </a:rPr>
              <a:t>n</a:t>
            </a:r>
            <a:r>
              <a:rPr sz="1050" spc="-14" dirty="0">
                <a:latin typeface="Calibri"/>
                <a:cs typeface="Calibri"/>
              </a:rPr>
              <a:t>c</a:t>
            </a:r>
            <a:r>
              <a:rPr sz="1050" spc="-19" dirty="0">
                <a:latin typeface="Calibri"/>
                <a:cs typeface="Calibri"/>
              </a:rPr>
              <a:t>ay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22" dirty="0">
                <a:latin typeface="Calibri"/>
                <a:cs typeface="Calibri"/>
              </a:rPr>
              <a:t> </a:t>
            </a:r>
            <a:r>
              <a:rPr sz="1050" spc="-19" dirty="0">
                <a:latin typeface="Calibri"/>
                <a:cs typeface="Calibri"/>
              </a:rPr>
              <a:t>k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3" dirty="0">
                <a:latin typeface="Calibri"/>
                <a:cs typeface="Calibri"/>
              </a:rPr>
              <a:t>d</a:t>
            </a:r>
            <a:r>
              <a:rPr sz="1050" dirty="0">
                <a:latin typeface="Calibri"/>
                <a:cs typeface="Calibri"/>
              </a:rPr>
              <a:t>ar </a:t>
            </a:r>
            <a:r>
              <a:rPr sz="1050" spc="3" dirty="0">
                <a:latin typeface="Calibri"/>
                <a:cs typeface="Calibri"/>
              </a:rPr>
              <a:t>i</a:t>
            </a:r>
            <a:r>
              <a:rPr sz="1050" dirty="0">
                <a:latin typeface="Calibri"/>
                <a:cs typeface="Calibri"/>
              </a:rPr>
              <a:t>ş </a:t>
            </a:r>
            <a:r>
              <a:rPr sz="1050" spc="-3" dirty="0">
                <a:latin typeface="Calibri"/>
                <a:cs typeface="Calibri"/>
              </a:rPr>
              <a:t>b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3" dirty="0">
                <a:latin typeface="Calibri"/>
                <a:cs typeface="Calibri"/>
              </a:rPr>
              <a:t>ş</a:t>
            </a:r>
            <a:r>
              <a:rPr sz="1050" dirty="0">
                <a:latin typeface="Calibri"/>
                <a:cs typeface="Calibri"/>
              </a:rPr>
              <a:t>l</a:t>
            </a:r>
            <a:r>
              <a:rPr sz="1050" spc="-7" dirty="0">
                <a:latin typeface="Calibri"/>
                <a:cs typeface="Calibri"/>
              </a:rPr>
              <a:t>a</a:t>
            </a:r>
            <a:r>
              <a:rPr sz="1050" dirty="0">
                <a:latin typeface="Calibri"/>
                <a:cs typeface="Calibri"/>
              </a:rPr>
              <a:t>t</a:t>
            </a:r>
            <a:r>
              <a:rPr sz="1050" spc="3" dirty="0">
                <a:latin typeface="Calibri"/>
                <a:cs typeface="Calibri"/>
              </a:rPr>
              <a:t>ıl</a:t>
            </a:r>
            <a:r>
              <a:rPr sz="1050" spc="-3" dirty="0">
                <a:latin typeface="Calibri"/>
                <a:cs typeface="Calibri"/>
              </a:rPr>
              <a:t>m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3" dirty="0">
                <a:latin typeface="Calibri"/>
                <a:cs typeface="Calibri"/>
              </a:rPr>
              <a:t>m</a:t>
            </a:r>
            <a:r>
              <a:rPr sz="1050" dirty="0">
                <a:latin typeface="Calibri"/>
                <a:cs typeface="Calibri"/>
              </a:rPr>
              <a:t>alı</a:t>
            </a:r>
            <a:r>
              <a:rPr sz="1050" spc="14" dirty="0">
                <a:latin typeface="Calibri"/>
                <a:cs typeface="Calibri"/>
              </a:rPr>
              <a:t> </a:t>
            </a:r>
            <a:r>
              <a:rPr sz="1050" spc="-3" dirty="0">
                <a:latin typeface="Calibri"/>
                <a:cs typeface="Calibri"/>
              </a:rPr>
              <a:t>e</a:t>
            </a:r>
            <a:r>
              <a:rPr sz="1050" spc="-11" dirty="0">
                <a:latin typeface="Calibri"/>
                <a:cs typeface="Calibri"/>
              </a:rPr>
              <a:t>ğ</a:t>
            </a:r>
            <a:r>
              <a:rPr sz="1050" spc="-3" dirty="0">
                <a:latin typeface="Calibri"/>
                <a:cs typeface="Calibri"/>
              </a:rPr>
              <a:t>e</a:t>
            </a:r>
            <a:r>
              <a:rPr sz="1050" dirty="0">
                <a:latin typeface="Calibri"/>
                <a:cs typeface="Calibri"/>
              </a:rPr>
              <a:t>r</a:t>
            </a:r>
            <a:r>
              <a:rPr sz="1050" spc="7" dirty="0">
                <a:latin typeface="Calibri"/>
                <a:cs typeface="Calibri"/>
              </a:rPr>
              <a:t> </a:t>
            </a:r>
            <a:r>
              <a:rPr sz="1050" spc="-3" dirty="0">
                <a:latin typeface="Calibri"/>
                <a:cs typeface="Calibri"/>
              </a:rPr>
              <a:t>d</a:t>
            </a:r>
            <a:r>
              <a:rPr sz="1050" spc="-11" dirty="0">
                <a:latin typeface="Calibri"/>
                <a:cs typeface="Calibri"/>
              </a:rPr>
              <a:t>e</a:t>
            </a:r>
            <a:r>
              <a:rPr sz="1050" spc="-19" dirty="0">
                <a:latin typeface="Calibri"/>
                <a:cs typeface="Calibri"/>
              </a:rPr>
              <a:t>v</a:t>
            </a:r>
            <a:r>
              <a:rPr sz="1050" dirty="0">
                <a:latin typeface="Calibri"/>
                <a:cs typeface="Calibri"/>
              </a:rPr>
              <a:t>am </a:t>
            </a:r>
            <a:r>
              <a:rPr sz="1050" spc="-3" dirty="0">
                <a:latin typeface="Calibri"/>
                <a:cs typeface="Calibri"/>
              </a:rPr>
              <a:t>ede</a:t>
            </a:r>
            <a:r>
              <a:rPr sz="1050" dirty="0">
                <a:latin typeface="Calibri"/>
                <a:cs typeface="Calibri"/>
              </a:rPr>
              <a:t>n</a:t>
            </a:r>
            <a:r>
              <a:rPr sz="1050" spc="11" dirty="0">
                <a:latin typeface="Calibri"/>
                <a:cs typeface="Calibri"/>
              </a:rPr>
              <a:t> </a:t>
            </a:r>
            <a:r>
              <a:rPr sz="1050" spc="-3" dirty="0">
                <a:latin typeface="Calibri"/>
                <a:cs typeface="Calibri"/>
              </a:rPr>
              <a:t>b</a:t>
            </a:r>
            <a:r>
              <a:rPr sz="1050" dirty="0">
                <a:latin typeface="Calibri"/>
                <a:cs typeface="Calibri"/>
              </a:rPr>
              <a:t>ir </a:t>
            </a:r>
            <a:r>
              <a:rPr sz="1050" spc="-14" dirty="0">
                <a:latin typeface="Calibri"/>
                <a:cs typeface="Calibri"/>
              </a:rPr>
              <a:t>f</a:t>
            </a:r>
            <a:r>
              <a:rPr sz="1050" dirty="0">
                <a:latin typeface="Calibri"/>
                <a:cs typeface="Calibri"/>
              </a:rPr>
              <a:t>aa</a:t>
            </a:r>
            <a:r>
              <a:rPr sz="1050" spc="3" dirty="0">
                <a:latin typeface="Calibri"/>
                <a:cs typeface="Calibri"/>
              </a:rPr>
              <a:t>li</a:t>
            </a:r>
            <a:r>
              <a:rPr sz="1050" spc="-7" dirty="0">
                <a:latin typeface="Calibri"/>
                <a:cs typeface="Calibri"/>
              </a:rPr>
              <a:t>y</a:t>
            </a:r>
            <a:r>
              <a:rPr sz="1050" spc="-11" dirty="0">
                <a:latin typeface="Calibri"/>
                <a:cs typeface="Calibri"/>
              </a:rPr>
              <a:t>e</a:t>
            </a:r>
            <a:r>
              <a:rPr sz="1050" dirty="0">
                <a:latin typeface="Calibri"/>
                <a:cs typeface="Calibri"/>
              </a:rPr>
              <a:t>t</a:t>
            </a:r>
            <a:r>
              <a:rPr sz="1050" spc="3" dirty="0">
                <a:latin typeface="Calibri"/>
                <a:cs typeface="Calibri"/>
              </a:rPr>
              <a:t> </a:t>
            </a:r>
            <a:r>
              <a:rPr sz="1050" spc="-19" dirty="0">
                <a:latin typeface="Calibri"/>
                <a:cs typeface="Calibri"/>
              </a:rPr>
              <a:t>v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4" dirty="0">
                <a:latin typeface="Calibri"/>
                <a:cs typeface="Calibri"/>
              </a:rPr>
              <a:t>r</a:t>
            </a:r>
            <a:r>
              <a:rPr sz="1050" spc="3" dirty="0">
                <a:latin typeface="Calibri"/>
                <a:cs typeface="Calibri"/>
              </a:rPr>
              <a:t>s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3" dirty="0">
                <a:latin typeface="Calibri"/>
                <a:cs typeface="Calibri"/>
              </a:rPr>
              <a:t> de</a:t>
            </a:r>
            <a:r>
              <a:rPr sz="1050" dirty="0">
                <a:latin typeface="Calibri"/>
                <a:cs typeface="Calibri"/>
              </a:rPr>
              <a:t>r</a:t>
            </a:r>
            <a:r>
              <a:rPr sz="1050" spc="-3" dirty="0">
                <a:latin typeface="Calibri"/>
                <a:cs typeface="Calibri"/>
              </a:rPr>
              <a:t>h</a:t>
            </a:r>
            <a:r>
              <a:rPr sz="1050" dirty="0">
                <a:latin typeface="Calibri"/>
                <a:cs typeface="Calibri"/>
              </a:rPr>
              <a:t>al </a:t>
            </a:r>
            <a:r>
              <a:rPr sz="1050" spc="-3" dirty="0">
                <a:latin typeface="Calibri"/>
                <a:cs typeface="Calibri"/>
              </a:rPr>
              <a:t>du</a:t>
            </a:r>
            <a:r>
              <a:rPr sz="1050" spc="-14" dirty="0">
                <a:latin typeface="Calibri"/>
                <a:cs typeface="Calibri"/>
              </a:rPr>
              <a:t>r</a:t>
            </a:r>
            <a:r>
              <a:rPr sz="1050" spc="-3" dirty="0">
                <a:latin typeface="Calibri"/>
                <a:cs typeface="Calibri"/>
              </a:rPr>
              <a:t>du</a:t>
            </a:r>
            <a:r>
              <a:rPr sz="1050" dirty="0">
                <a:latin typeface="Calibri"/>
                <a:cs typeface="Calibri"/>
              </a:rPr>
              <a:t>r</a:t>
            </a:r>
            <a:r>
              <a:rPr sz="1050" spc="-3" dirty="0">
                <a:latin typeface="Calibri"/>
                <a:cs typeface="Calibri"/>
              </a:rPr>
              <a:t>u</a:t>
            </a:r>
            <a:r>
              <a:rPr sz="1050" dirty="0">
                <a:latin typeface="Calibri"/>
                <a:cs typeface="Calibri"/>
              </a:rPr>
              <a:t>l</a:t>
            </a:r>
            <a:r>
              <a:rPr sz="1050" spc="-3" dirty="0">
                <a:latin typeface="Calibri"/>
                <a:cs typeface="Calibri"/>
              </a:rPr>
              <a:t>m</a:t>
            </a:r>
            <a:r>
              <a:rPr sz="1050" dirty="0">
                <a:latin typeface="Calibri"/>
                <a:cs typeface="Calibri"/>
              </a:rPr>
              <a:t>al</a:t>
            </a:r>
            <a:r>
              <a:rPr sz="1050" spc="3" dirty="0">
                <a:latin typeface="Calibri"/>
                <a:cs typeface="Calibri"/>
              </a:rPr>
              <a:t>ı</a:t>
            </a:r>
            <a:r>
              <a:rPr sz="1050" spc="-3" dirty="0">
                <a:latin typeface="Calibri"/>
                <a:cs typeface="Calibri"/>
              </a:rPr>
              <a:t>d</a:t>
            </a:r>
            <a:r>
              <a:rPr sz="1050" spc="3" dirty="0">
                <a:latin typeface="Calibri"/>
                <a:cs typeface="Calibri"/>
              </a:rPr>
              <a:t>ı</a:t>
            </a:r>
            <a:r>
              <a:rPr sz="1050" spc="-104" dirty="0">
                <a:latin typeface="Calibri"/>
                <a:cs typeface="Calibri"/>
              </a:rPr>
              <a:t>r</a:t>
            </a:r>
            <a:r>
              <a:rPr sz="1050" dirty="0">
                <a:latin typeface="Calibri"/>
                <a:cs typeface="Calibri"/>
              </a:rPr>
              <a:t>.</a:t>
            </a:r>
            <a:r>
              <a:rPr sz="1050" spc="11" dirty="0">
                <a:latin typeface="Calibri"/>
                <a:cs typeface="Calibri"/>
              </a:rPr>
              <a:t> </a:t>
            </a:r>
            <a:r>
              <a:rPr sz="1050" spc="3" dirty="0">
                <a:latin typeface="Calibri"/>
                <a:cs typeface="Calibri"/>
              </a:rPr>
              <a:t>R</a:t>
            </a:r>
            <a:r>
              <a:rPr sz="1050" dirty="0">
                <a:latin typeface="Calibri"/>
                <a:cs typeface="Calibri"/>
              </a:rPr>
              <a:t>i</a:t>
            </a:r>
            <a:r>
              <a:rPr sz="1050" spc="3" dirty="0">
                <a:latin typeface="Calibri"/>
                <a:cs typeface="Calibri"/>
              </a:rPr>
              <a:t>s</a:t>
            </a:r>
            <a:r>
              <a:rPr sz="1050" dirty="0">
                <a:latin typeface="Calibri"/>
                <a:cs typeface="Calibri"/>
              </a:rPr>
              <a:t>k</a:t>
            </a:r>
            <a:r>
              <a:rPr sz="1050" spc="-14" dirty="0">
                <a:latin typeface="Calibri"/>
                <a:cs typeface="Calibri"/>
              </a:rPr>
              <a:t> </a:t>
            </a:r>
            <a:r>
              <a:rPr sz="1050" spc="3" dirty="0">
                <a:latin typeface="Calibri"/>
                <a:cs typeface="Calibri"/>
              </a:rPr>
              <a:t>iş</a:t>
            </a:r>
            <a:r>
              <a:rPr sz="1050" dirty="0">
                <a:latin typeface="Calibri"/>
                <a:cs typeface="Calibri"/>
              </a:rPr>
              <a:t>in </a:t>
            </a:r>
            <a:r>
              <a:rPr sz="1050" spc="-3" dirty="0">
                <a:latin typeface="Calibri"/>
                <a:cs typeface="Calibri"/>
              </a:rPr>
              <a:t>d</a:t>
            </a:r>
            <a:r>
              <a:rPr sz="1050" spc="-11" dirty="0">
                <a:latin typeface="Calibri"/>
                <a:cs typeface="Calibri"/>
              </a:rPr>
              <a:t>e</a:t>
            </a:r>
            <a:r>
              <a:rPr sz="1050" spc="-19" dirty="0">
                <a:latin typeface="Calibri"/>
                <a:cs typeface="Calibri"/>
              </a:rPr>
              <a:t>v</a:t>
            </a:r>
            <a:r>
              <a:rPr sz="1050" dirty="0">
                <a:latin typeface="Calibri"/>
                <a:cs typeface="Calibri"/>
              </a:rPr>
              <a:t>am</a:t>
            </a:r>
            <a:r>
              <a:rPr sz="1050" spc="11" dirty="0">
                <a:latin typeface="Calibri"/>
                <a:cs typeface="Calibri"/>
              </a:rPr>
              <a:t> </a:t>
            </a:r>
            <a:r>
              <a:rPr sz="1050" spc="-11" dirty="0">
                <a:latin typeface="Calibri"/>
                <a:cs typeface="Calibri"/>
              </a:rPr>
              <a:t>e</a:t>
            </a:r>
            <a:r>
              <a:rPr sz="1050" dirty="0">
                <a:latin typeface="Calibri"/>
                <a:cs typeface="Calibri"/>
              </a:rPr>
              <a:t>t</a:t>
            </a:r>
            <a:r>
              <a:rPr sz="1050" spc="-3" dirty="0">
                <a:latin typeface="Calibri"/>
                <a:cs typeface="Calibri"/>
              </a:rPr>
              <a:t>me</a:t>
            </a:r>
            <a:r>
              <a:rPr sz="1050" spc="3" dirty="0">
                <a:latin typeface="Calibri"/>
                <a:cs typeface="Calibri"/>
              </a:rPr>
              <a:t>s</a:t>
            </a:r>
            <a:r>
              <a:rPr sz="1050" dirty="0">
                <a:latin typeface="Calibri"/>
                <a:cs typeface="Calibri"/>
              </a:rPr>
              <a:t>i</a:t>
            </a:r>
            <a:r>
              <a:rPr sz="1050" spc="7" dirty="0">
                <a:latin typeface="Calibri"/>
                <a:cs typeface="Calibri"/>
              </a:rPr>
              <a:t> </a:t>
            </a:r>
            <a:r>
              <a:rPr sz="1050" spc="3" dirty="0">
                <a:latin typeface="Calibri"/>
                <a:cs typeface="Calibri"/>
              </a:rPr>
              <a:t>il</a:t>
            </a:r>
            <a:r>
              <a:rPr sz="1050" dirty="0">
                <a:latin typeface="Calibri"/>
                <a:cs typeface="Calibri"/>
              </a:rPr>
              <a:t>e</a:t>
            </a:r>
            <a:r>
              <a:rPr sz="1050" spc="-7" dirty="0">
                <a:latin typeface="Calibri"/>
                <a:cs typeface="Calibri"/>
              </a:rPr>
              <a:t> </a:t>
            </a:r>
            <a:r>
              <a:rPr sz="1050" spc="3" dirty="0">
                <a:latin typeface="Calibri"/>
                <a:cs typeface="Calibri"/>
              </a:rPr>
              <a:t>i</a:t>
            </a:r>
            <a:r>
              <a:rPr sz="1050" dirty="0">
                <a:latin typeface="Calibri"/>
                <a:cs typeface="Calibri"/>
              </a:rPr>
              <a:t>lg</a:t>
            </a:r>
            <a:r>
              <a:rPr sz="1050" spc="3" dirty="0">
                <a:latin typeface="Calibri"/>
                <a:cs typeface="Calibri"/>
              </a:rPr>
              <a:t>i</a:t>
            </a:r>
            <a:r>
              <a:rPr sz="1050" dirty="0">
                <a:latin typeface="Calibri"/>
                <a:cs typeface="Calibri"/>
              </a:rPr>
              <a:t>l</a:t>
            </a:r>
            <a:r>
              <a:rPr sz="1050" spc="3" dirty="0">
                <a:latin typeface="Calibri"/>
                <a:cs typeface="Calibri"/>
              </a:rPr>
              <a:t>i</a:t>
            </a:r>
            <a:r>
              <a:rPr sz="1050" spc="-7" dirty="0">
                <a:latin typeface="Calibri"/>
                <a:cs typeface="Calibri"/>
              </a:rPr>
              <a:t>y</a:t>
            </a:r>
            <a:r>
              <a:rPr sz="1050" spc="3" dirty="0">
                <a:latin typeface="Calibri"/>
                <a:cs typeface="Calibri"/>
              </a:rPr>
              <a:t>s</a:t>
            </a:r>
            <a:r>
              <a:rPr sz="1050" dirty="0">
                <a:latin typeface="Calibri"/>
                <a:cs typeface="Calibri"/>
              </a:rPr>
              <a:t>e</a:t>
            </a:r>
            <a:r>
              <a:rPr sz="1050" spc="3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3" dirty="0">
                <a:latin typeface="Calibri"/>
                <a:cs typeface="Calibri"/>
              </a:rPr>
              <a:t>c</a:t>
            </a:r>
            <a:r>
              <a:rPr sz="1050" spc="3" dirty="0">
                <a:latin typeface="Calibri"/>
                <a:cs typeface="Calibri"/>
              </a:rPr>
              <a:t>i</a:t>
            </a:r>
            <a:r>
              <a:rPr sz="1050" dirty="0">
                <a:latin typeface="Calibri"/>
                <a:cs typeface="Calibri"/>
              </a:rPr>
              <a:t>l</a:t>
            </a:r>
            <a:r>
              <a:rPr sz="1050" spc="7" dirty="0">
                <a:latin typeface="Calibri"/>
                <a:cs typeface="Calibri"/>
              </a:rPr>
              <a:t> </a:t>
            </a:r>
            <a:r>
              <a:rPr sz="1050" spc="3" dirty="0">
                <a:latin typeface="Calibri"/>
                <a:cs typeface="Calibri"/>
              </a:rPr>
              <a:t>ö</a:t>
            </a:r>
            <a:r>
              <a:rPr sz="1050" spc="-3" dirty="0">
                <a:latin typeface="Calibri"/>
                <a:cs typeface="Calibri"/>
              </a:rPr>
              <a:t>n</a:t>
            </a:r>
            <a:r>
              <a:rPr sz="1050" spc="3" dirty="0">
                <a:latin typeface="Calibri"/>
                <a:cs typeface="Calibri"/>
              </a:rPr>
              <a:t>l</a:t>
            </a:r>
            <a:r>
              <a:rPr sz="1050" spc="-3" dirty="0">
                <a:latin typeface="Calibri"/>
                <a:cs typeface="Calibri"/>
              </a:rPr>
              <a:t>e</a:t>
            </a:r>
            <a:r>
              <a:rPr sz="1050" dirty="0">
                <a:latin typeface="Calibri"/>
                <a:cs typeface="Calibri"/>
              </a:rPr>
              <a:t>m</a:t>
            </a:r>
            <a:r>
              <a:rPr sz="1050" spc="-7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3" dirty="0">
                <a:latin typeface="Calibri"/>
                <a:cs typeface="Calibri"/>
              </a:rPr>
              <a:t>lı</a:t>
            </a:r>
            <a:r>
              <a:rPr sz="1050" spc="-3" dirty="0">
                <a:latin typeface="Calibri"/>
                <a:cs typeface="Calibri"/>
              </a:rPr>
              <a:t>nm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3" dirty="0">
                <a:latin typeface="Calibri"/>
                <a:cs typeface="Calibri"/>
              </a:rPr>
              <a:t>l</a:t>
            </a:r>
            <a:r>
              <a:rPr sz="1050" dirty="0">
                <a:latin typeface="Calibri"/>
                <a:cs typeface="Calibri"/>
              </a:rPr>
              <a:t>ı</a:t>
            </a:r>
            <a:r>
              <a:rPr sz="1050" spc="7" dirty="0">
                <a:latin typeface="Calibri"/>
                <a:cs typeface="Calibri"/>
              </a:rPr>
              <a:t> </a:t>
            </a:r>
            <a:r>
              <a:rPr sz="1050" spc="-7" dirty="0">
                <a:latin typeface="Calibri"/>
                <a:cs typeface="Calibri"/>
              </a:rPr>
              <a:t>v</a:t>
            </a:r>
            <a:r>
              <a:rPr sz="1050" dirty="0">
                <a:latin typeface="Calibri"/>
                <a:cs typeface="Calibri"/>
              </a:rPr>
              <a:t>e</a:t>
            </a:r>
            <a:r>
              <a:rPr sz="1050" spc="-7" dirty="0">
                <a:latin typeface="Calibri"/>
                <a:cs typeface="Calibri"/>
              </a:rPr>
              <a:t> </a:t>
            </a:r>
            <a:r>
              <a:rPr sz="1050" spc="-3" dirty="0">
                <a:latin typeface="Calibri"/>
                <a:cs typeface="Calibri"/>
              </a:rPr>
              <a:t>b</a:t>
            </a:r>
            <a:r>
              <a:rPr sz="1050" dirty="0">
                <a:latin typeface="Calibri"/>
                <a:cs typeface="Calibri"/>
              </a:rPr>
              <a:t>u </a:t>
            </a:r>
            <a:r>
              <a:rPr sz="1050" spc="3" dirty="0">
                <a:latin typeface="Calibri"/>
                <a:cs typeface="Calibri"/>
              </a:rPr>
              <a:t>ö</a:t>
            </a:r>
            <a:r>
              <a:rPr sz="1050" spc="-3" dirty="0">
                <a:latin typeface="Calibri"/>
                <a:cs typeface="Calibri"/>
              </a:rPr>
              <a:t>n</a:t>
            </a:r>
            <a:r>
              <a:rPr sz="1050" spc="3" dirty="0">
                <a:latin typeface="Calibri"/>
                <a:cs typeface="Calibri"/>
              </a:rPr>
              <a:t>l</a:t>
            </a:r>
            <a:r>
              <a:rPr sz="1050" spc="-3" dirty="0">
                <a:latin typeface="Calibri"/>
                <a:cs typeface="Calibri"/>
              </a:rPr>
              <a:t>em</a:t>
            </a:r>
            <a:r>
              <a:rPr sz="1050" dirty="0">
                <a:latin typeface="Calibri"/>
                <a:cs typeface="Calibri"/>
              </a:rPr>
              <a:t>l</a:t>
            </a:r>
            <a:r>
              <a:rPr sz="1050" spc="-3" dirty="0">
                <a:latin typeface="Calibri"/>
                <a:cs typeface="Calibri"/>
              </a:rPr>
              <a:t>e</a:t>
            </a:r>
            <a:r>
              <a:rPr sz="1050" dirty="0">
                <a:latin typeface="Calibri"/>
                <a:cs typeface="Calibri"/>
              </a:rPr>
              <a:t>r </a:t>
            </a:r>
            <a:r>
              <a:rPr sz="1050" spc="3" dirty="0">
                <a:latin typeface="Calibri"/>
                <a:cs typeface="Calibri"/>
              </a:rPr>
              <a:t>so</a:t>
            </a:r>
            <a:r>
              <a:rPr sz="1050" spc="-3" dirty="0">
                <a:latin typeface="Calibri"/>
                <a:cs typeface="Calibri"/>
              </a:rPr>
              <a:t>nucunda </a:t>
            </a:r>
            <a:r>
              <a:rPr sz="1050" spc="-14" dirty="0">
                <a:latin typeface="Calibri"/>
                <a:cs typeface="Calibri"/>
              </a:rPr>
              <a:t>f</a:t>
            </a:r>
            <a:r>
              <a:rPr sz="1050" dirty="0">
                <a:latin typeface="Calibri"/>
                <a:cs typeface="Calibri"/>
              </a:rPr>
              <a:t>aa</a:t>
            </a:r>
            <a:r>
              <a:rPr sz="1050" spc="3" dirty="0">
                <a:latin typeface="Calibri"/>
                <a:cs typeface="Calibri"/>
              </a:rPr>
              <a:t>li</a:t>
            </a:r>
            <a:r>
              <a:rPr sz="1050" spc="-7" dirty="0">
                <a:latin typeface="Calibri"/>
                <a:cs typeface="Calibri"/>
              </a:rPr>
              <a:t>y</a:t>
            </a:r>
            <a:r>
              <a:rPr sz="1050" spc="-11" dirty="0">
                <a:latin typeface="Calibri"/>
                <a:cs typeface="Calibri"/>
              </a:rPr>
              <a:t>e</a:t>
            </a:r>
            <a:r>
              <a:rPr sz="1050" dirty="0">
                <a:latin typeface="Calibri"/>
                <a:cs typeface="Calibri"/>
              </a:rPr>
              <a:t>t</a:t>
            </a:r>
            <a:r>
              <a:rPr sz="1050" spc="3" dirty="0">
                <a:latin typeface="Calibri"/>
                <a:cs typeface="Calibri"/>
              </a:rPr>
              <a:t>i</a:t>
            </a:r>
            <a:r>
              <a:rPr sz="1050" dirty="0">
                <a:latin typeface="Calibri"/>
                <a:cs typeface="Calibri"/>
              </a:rPr>
              <a:t>n</a:t>
            </a:r>
            <a:r>
              <a:rPr sz="1050" spc="-7" dirty="0">
                <a:latin typeface="Calibri"/>
                <a:cs typeface="Calibri"/>
              </a:rPr>
              <a:t> </a:t>
            </a:r>
            <a:r>
              <a:rPr sz="1050" spc="-3" dirty="0">
                <a:latin typeface="Calibri"/>
                <a:cs typeface="Calibri"/>
              </a:rPr>
              <a:t>d</a:t>
            </a:r>
            <a:r>
              <a:rPr sz="1050" spc="-11" dirty="0">
                <a:latin typeface="Calibri"/>
                <a:cs typeface="Calibri"/>
              </a:rPr>
              <a:t>e</a:t>
            </a:r>
            <a:r>
              <a:rPr sz="1050" spc="-19" dirty="0">
                <a:latin typeface="Calibri"/>
                <a:cs typeface="Calibri"/>
              </a:rPr>
              <a:t>v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3" dirty="0">
                <a:latin typeface="Calibri"/>
                <a:cs typeface="Calibri"/>
              </a:rPr>
              <a:t>m</a:t>
            </a:r>
            <a:r>
              <a:rPr sz="1050" dirty="0">
                <a:latin typeface="Calibri"/>
                <a:cs typeface="Calibri"/>
              </a:rPr>
              <a:t>ı</a:t>
            </a:r>
            <a:r>
              <a:rPr sz="1050" spc="-3" dirty="0">
                <a:latin typeface="Calibri"/>
                <a:cs typeface="Calibri"/>
              </a:rPr>
              <a:t>n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22" dirty="0">
                <a:latin typeface="Calibri"/>
                <a:cs typeface="Calibri"/>
              </a:rPr>
              <a:t> </a:t>
            </a:r>
            <a:r>
              <a:rPr sz="1050" spc="-19" dirty="0">
                <a:latin typeface="Calibri"/>
                <a:cs typeface="Calibri"/>
              </a:rPr>
              <a:t>k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4" dirty="0">
                <a:latin typeface="Calibri"/>
                <a:cs typeface="Calibri"/>
              </a:rPr>
              <a:t>r</a:t>
            </a:r>
            <a:r>
              <a:rPr sz="1050" dirty="0">
                <a:latin typeface="Calibri"/>
                <a:cs typeface="Calibri"/>
              </a:rPr>
              <a:t>ar</a:t>
            </a:r>
            <a:r>
              <a:rPr sz="1050" spc="-11" dirty="0">
                <a:latin typeface="Calibri"/>
                <a:cs typeface="Calibri"/>
              </a:rPr>
              <a:t> </a:t>
            </a:r>
            <a:r>
              <a:rPr sz="1050" spc="-7" dirty="0">
                <a:latin typeface="Calibri"/>
                <a:cs typeface="Calibri"/>
              </a:rPr>
              <a:t>v</a:t>
            </a:r>
            <a:r>
              <a:rPr sz="1050" spc="-3" dirty="0">
                <a:latin typeface="Calibri"/>
                <a:cs typeface="Calibri"/>
              </a:rPr>
              <a:t>e</a:t>
            </a:r>
            <a:r>
              <a:rPr sz="1050" dirty="0">
                <a:latin typeface="Calibri"/>
                <a:cs typeface="Calibri"/>
              </a:rPr>
              <a:t>r</a:t>
            </a:r>
            <a:r>
              <a:rPr sz="1050" spc="3" dirty="0">
                <a:latin typeface="Calibri"/>
                <a:cs typeface="Calibri"/>
              </a:rPr>
              <a:t>i</a:t>
            </a:r>
            <a:r>
              <a:rPr sz="1050" dirty="0">
                <a:latin typeface="Calibri"/>
                <a:cs typeface="Calibri"/>
              </a:rPr>
              <a:t>l</a:t>
            </a:r>
            <a:r>
              <a:rPr sz="1050" spc="-3" dirty="0">
                <a:latin typeface="Calibri"/>
                <a:cs typeface="Calibri"/>
              </a:rPr>
              <a:t>me</a:t>
            </a:r>
            <a:r>
              <a:rPr sz="1050" spc="3" dirty="0">
                <a:latin typeface="Calibri"/>
                <a:cs typeface="Calibri"/>
              </a:rPr>
              <a:t>l</a:t>
            </a:r>
            <a:r>
              <a:rPr sz="1050" dirty="0">
                <a:latin typeface="Calibri"/>
                <a:cs typeface="Calibri"/>
              </a:rPr>
              <a:t>i</a:t>
            </a:r>
            <a:r>
              <a:rPr sz="1050" spc="-3" dirty="0">
                <a:latin typeface="Calibri"/>
                <a:cs typeface="Calibri"/>
              </a:rPr>
              <a:t>d</a:t>
            </a:r>
            <a:r>
              <a:rPr sz="1050" dirty="0">
                <a:latin typeface="Calibri"/>
                <a:cs typeface="Calibri"/>
              </a:rPr>
              <a:t>i</a:t>
            </a:r>
            <a:r>
              <a:rPr sz="1050" spc="-104" dirty="0">
                <a:latin typeface="Calibri"/>
                <a:cs typeface="Calibri"/>
              </a:rPr>
              <a:t>r</a:t>
            </a:r>
            <a:r>
              <a:rPr sz="1050" dirty="0">
                <a:latin typeface="Calibri"/>
                <a:cs typeface="Calibri"/>
              </a:rPr>
              <a:t>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42" name="object 5"/>
          <p:cNvSpPr txBox="1"/>
          <p:nvPr/>
        </p:nvSpPr>
        <p:spPr>
          <a:xfrm>
            <a:off x="797011" y="3707679"/>
            <a:ext cx="1890246" cy="6714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00"/>
              </a:lnSpc>
              <a:spcBef>
                <a:spcPts val="11"/>
              </a:spcBef>
            </a:pPr>
            <a:endParaRPr sz="600" dirty="0"/>
          </a:p>
          <a:p>
            <a:pPr marL="306523" marR="306002" algn="ctr">
              <a:lnSpc>
                <a:spcPct val="101725"/>
              </a:lnSpc>
            </a:pPr>
            <a:r>
              <a:rPr sz="1200" b="1" dirty="0">
                <a:latin typeface="Calibri"/>
                <a:cs typeface="Calibri"/>
              </a:rPr>
              <a:t>O</a:t>
            </a:r>
            <a:r>
              <a:rPr sz="1200" b="1" spc="-3" dirty="0">
                <a:latin typeface="Calibri"/>
                <a:cs typeface="Calibri"/>
              </a:rPr>
              <a:t>r</a:t>
            </a:r>
            <a:r>
              <a:rPr sz="1200" b="1" spc="-11" dirty="0">
                <a:latin typeface="Calibri"/>
                <a:cs typeface="Calibri"/>
              </a:rPr>
              <a:t>t</a:t>
            </a:r>
            <a:r>
              <a:rPr sz="1200" b="1" dirty="0">
                <a:latin typeface="Calibri"/>
                <a:cs typeface="Calibri"/>
              </a:rPr>
              <a:t>a</a:t>
            </a:r>
            <a:r>
              <a:rPr sz="1200" b="1" spc="-18" dirty="0">
                <a:latin typeface="Calibri"/>
                <a:cs typeface="Calibri"/>
              </a:rPr>
              <a:t> </a:t>
            </a:r>
            <a:r>
              <a:rPr sz="1200" b="1" spc="3" dirty="0">
                <a:latin typeface="Calibri"/>
                <a:cs typeface="Calibri"/>
              </a:rPr>
              <a:t>D</a:t>
            </a:r>
            <a:r>
              <a:rPr sz="1200" b="1" spc="-3" dirty="0">
                <a:latin typeface="Calibri"/>
                <a:cs typeface="Calibri"/>
              </a:rPr>
              <a:t>ü</a:t>
            </a:r>
            <a:r>
              <a:rPr sz="1200" b="1" spc="-14" dirty="0">
                <a:latin typeface="Calibri"/>
                <a:cs typeface="Calibri"/>
              </a:rPr>
              <a:t>z</a:t>
            </a:r>
            <a:r>
              <a:rPr sz="1200" b="1" spc="-7" dirty="0">
                <a:latin typeface="Calibri"/>
                <a:cs typeface="Calibri"/>
              </a:rPr>
              <a:t>e</a:t>
            </a:r>
            <a:r>
              <a:rPr sz="1200" b="1" dirty="0">
                <a:latin typeface="Calibri"/>
                <a:cs typeface="Calibri"/>
              </a:rPr>
              <a:t>y</a:t>
            </a:r>
            <a:r>
              <a:rPr sz="1200" b="1" spc="3" dirty="0">
                <a:latin typeface="Calibri"/>
                <a:cs typeface="Calibri"/>
              </a:rPr>
              <a:t>l</a:t>
            </a:r>
            <a:r>
              <a:rPr sz="1200" b="1" dirty="0">
                <a:latin typeface="Calibri"/>
                <a:cs typeface="Calibri"/>
              </a:rPr>
              <a:t>i</a:t>
            </a:r>
            <a:r>
              <a:rPr sz="1200" b="1" spc="-2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R</a:t>
            </a:r>
            <a:r>
              <a:rPr sz="1200" b="1" spc="3" dirty="0">
                <a:latin typeface="Calibri"/>
                <a:cs typeface="Calibri"/>
              </a:rPr>
              <a:t>i</a:t>
            </a:r>
            <a:r>
              <a:rPr sz="1200" b="1" dirty="0">
                <a:latin typeface="Calibri"/>
                <a:cs typeface="Calibri"/>
              </a:rPr>
              <a:t>sk</a:t>
            </a:r>
            <a:r>
              <a:rPr sz="1200" b="1" spc="3" dirty="0">
                <a:latin typeface="Calibri"/>
                <a:cs typeface="Calibri"/>
              </a:rPr>
              <a:t>l</a:t>
            </a:r>
            <a:r>
              <a:rPr sz="1200" b="1" dirty="0">
                <a:latin typeface="Calibri"/>
                <a:cs typeface="Calibri"/>
              </a:rPr>
              <a:t>er</a:t>
            </a:r>
            <a:endParaRPr sz="1200" dirty="0">
              <a:latin typeface="Calibri"/>
              <a:cs typeface="Calibri"/>
            </a:endParaRPr>
          </a:p>
          <a:p>
            <a:pPr marL="581963" marR="582680" algn="ctr">
              <a:lnSpc>
                <a:spcPct val="101725"/>
              </a:lnSpc>
              <a:spcBef>
                <a:spcPts val="1179"/>
              </a:spcBef>
            </a:pPr>
            <a:r>
              <a:rPr sz="1200" b="1" spc="-3" dirty="0">
                <a:latin typeface="Calibri"/>
                <a:cs typeface="Calibri"/>
              </a:rPr>
              <a:t>8</a:t>
            </a:r>
            <a:r>
              <a:rPr sz="1200" b="1" dirty="0">
                <a:latin typeface="Calibri"/>
                <a:cs typeface="Calibri"/>
              </a:rPr>
              <a:t>,</a:t>
            </a:r>
            <a:r>
              <a:rPr sz="1200" b="1" spc="-3" dirty="0">
                <a:latin typeface="Calibri"/>
                <a:cs typeface="Calibri"/>
              </a:rPr>
              <a:t> 9</a:t>
            </a:r>
            <a:r>
              <a:rPr sz="1200" b="1" dirty="0">
                <a:latin typeface="Calibri"/>
                <a:cs typeface="Calibri"/>
              </a:rPr>
              <a:t>,</a:t>
            </a:r>
            <a:r>
              <a:rPr sz="1200" b="1" spc="14" dirty="0">
                <a:latin typeface="Calibri"/>
                <a:cs typeface="Calibri"/>
              </a:rPr>
              <a:t> </a:t>
            </a:r>
            <a:r>
              <a:rPr sz="1200" b="1" spc="-3" dirty="0">
                <a:latin typeface="Calibri"/>
                <a:cs typeface="Calibri"/>
              </a:rPr>
              <a:t>10</a:t>
            </a:r>
            <a:r>
              <a:rPr sz="1200" b="1" dirty="0">
                <a:latin typeface="Calibri"/>
                <a:cs typeface="Calibri"/>
              </a:rPr>
              <a:t>, </a:t>
            </a:r>
            <a:r>
              <a:rPr sz="1200" b="1" spc="-3" dirty="0">
                <a:latin typeface="Calibri"/>
                <a:cs typeface="Calibri"/>
              </a:rPr>
              <a:t>12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43" name="object 4"/>
          <p:cNvSpPr txBox="1"/>
          <p:nvPr/>
        </p:nvSpPr>
        <p:spPr>
          <a:xfrm>
            <a:off x="2687258" y="3707679"/>
            <a:ext cx="5653553" cy="6714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25"/>
              </a:lnSpc>
              <a:spcBef>
                <a:spcPts val="7"/>
              </a:spcBef>
            </a:pPr>
            <a:endParaRPr sz="525"/>
          </a:p>
          <a:p>
            <a:pPr marL="235976">
              <a:lnSpc>
                <a:spcPct val="101725"/>
              </a:lnSpc>
              <a:spcBef>
                <a:spcPts val="1500"/>
              </a:spcBef>
            </a:pPr>
            <a:r>
              <a:rPr sz="1050" spc="3" dirty="0">
                <a:latin typeface="Calibri"/>
                <a:cs typeface="Calibri"/>
              </a:rPr>
              <a:t>B</a:t>
            </a:r>
            <a:r>
              <a:rPr sz="1050" spc="-3" dirty="0">
                <a:latin typeface="Calibri"/>
                <a:cs typeface="Calibri"/>
              </a:rPr>
              <a:t>e</a:t>
            </a:r>
            <a:r>
              <a:rPr sz="1050" spc="3" dirty="0">
                <a:latin typeface="Calibri"/>
                <a:cs typeface="Calibri"/>
              </a:rPr>
              <a:t>l</a:t>
            </a:r>
            <a:r>
              <a:rPr sz="1050" dirty="0">
                <a:latin typeface="Calibri"/>
                <a:cs typeface="Calibri"/>
              </a:rPr>
              <a:t>irl</a:t>
            </a:r>
            <a:r>
              <a:rPr sz="1050" spc="-3" dirty="0">
                <a:latin typeface="Calibri"/>
                <a:cs typeface="Calibri"/>
              </a:rPr>
              <a:t>ene</a:t>
            </a:r>
            <a:r>
              <a:rPr sz="1050" dirty="0">
                <a:latin typeface="Calibri"/>
                <a:cs typeface="Calibri"/>
              </a:rPr>
              <a:t>n</a:t>
            </a:r>
            <a:r>
              <a:rPr sz="1050" spc="-7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</a:t>
            </a:r>
            <a:r>
              <a:rPr sz="1050" spc="3" dirty="0">
                <a:latin typeface="Calibri"/>
                <a:cs typeface="Calibri"/>
              </a:rPr>
              <a:t>is</a:t>
            </a:r>
            <a:r>
              <a:rPr sz="1050" spc="-3" dirty="0">
                <a:latin typeface="Calibri"/>
                <a:cs typeface="Calibri"/>
              </a:rPr>
              <a:t>k</a:t>
            </a:r>
            <a:r>
              <a:rPr sz="1050" spc="3" dirty="0">
                <a:latin typeface="Calibri"/>
                <a:cs typeface="Calibri"/>
              </a:rPr>
              <a:t>l</a:t>
            </a:r>
            <a:r>
              <a:rPr sz="1050" spc="-3" dirty="0">
                <a:latin typeface="Calibri"/>
                <a:cs typeface="Calibri"/>
              </a:rPr>
              <a:t>e</a:t>
            </a:r>
            <a:r>
              <a:rPr sz="1050" dirty="0">
                <a:latin typeface="Calibri"/>
                <a:cs typeface="Calibri"/>
              </a:rPr>
              <a:t>ri </a:t>
            </a:r>
            <a:r>
              <a:rPr sz="1050" spc="-3" dirty="0">
                <a:latin typeface="Calibri"/>
                <a:cs typeface="Calibri"/>
              </a:rPr>
              <a:t>dü</a:t>
            </a:r>
            <a:r>
              <a:rPr sz="1050" spc="3" dirty="0">
                <a:latin typeface="Calibri"/>
                <a:cs typeface="Calibri"/>
              </a:rPr>
              <a:t>ş</a:t>
            </a:r>
            <a:r>
              <a:rPr sz="1050" spc="-3" dirty="0">
                <a:latin typeface="Calibri"/>
                <a:cs typeface="Calibri"/>
              </a:rPr>
              <a:t>ü</a:t>
            </a:r>
            <a:r>
              <a:rPr sz="1050" dirty="0">
                <a:latin typeface="Calibri"/>
                <a:cs typeface="Calibri"/>
              </a:rPr>
              <a:t>r</a:t>
            </a:r>
            <a:r>
              <a:rPr sz="1050" spc="-3" dirty="0">
                <a:latin typeface="Calibri"/>
                <a:cs typeface="Calibri"/>
              </a:rPr>
              <a:t>me</a:t>
            </a:r>
            <a:r>
              <a:rPr sz="1050" dirty="0">
                <a:latin typeface="Calibri"/>
                <a:cs typeface="Calibri"/>
              </a:rPr>
              <a:t>k</a:t>
            </a:r>
            <a:r>
              <a:rPr sz="1050" spc="3" dirty="0">
                <a:latin typeface="Calibri"/>
                <a:cs typeface="Calibri"/>
              </a:rPr>
              <a:t> i</a:t>
            </a:r>
            <a:r>
              <a:rPr sz="1050" spc="-3" dirty="0">
                <a:latin typeface="Calibri"/>
                <a:cs typeface="Calibri"/>
              </a:rPr>
              <a:t>ç</a:t>
            </a:r>
            <a:r>
              <a:rPr sz="1050" spc="3" dirty="0">
                <a:latin typeface="Calibri"/>
                <a:cs typeface="Calibri"/>
              </a:rPr>
              <a:t>i</a:t>
            </a:r>
            <a:r>
              <a:rPr sz="1050" dirty="0">
                <a:latin typeface="Calibri"/>
                <a:cs typeface="Calibri"/>
              </a:rPr>
              <a:t>n </a:t>
            </a:r>
            <a:r>
              <a:rPr sz="1050" spc="-14" dirty="0">
                <a:latin typeface="Calibri"/>
                <a:cs typeface="Calibri"/>
              </a:rPr>
              <a:t>f</a:t>
            </a:r>
            <a:r>
              <a:rPr sz="1050" dirty="0">
                <a:latin typeface="Calibri"/>
                <a:cs typeface="Calibri"/>
              </a:rPr>
              <a:t>aal</a:t>
            </a:r>
            <a:r>
              <a:rPr sz="1050" spc="3" dirty="0">
                <a:latin typeface="Calibri"/>
                <a:cs typeface="Calibri"/>
              </a:rPr>
              <a:t>i</a:t>
            </a:r>
            <a:r>
              <a:rPr sz="1050" spc="-7" dirty="0">
                <a:latin typeface="Calibri"/>
                <a:cs typeface="Calibri"/>
              </a:rPr>
              <a:t>y</a:t>
            </a:r>
            <a:r>
              <a:rPr sz="1050" spc="-11" dirty="0">
                <a:latin typeface="Calibri"/>
                <a:cs typeface="Calibri"/>
              </a:rPr>
              <a:t>e</a:t>
            </a:r>
            <a:r>
              <a:rPr sz="1050" dirty="0">
                <a:latin typeface="Calibri"/>
                <a:cs typeface="Calibri"/>
              </a:rPr>
              <a:t>t</a:t>
            </a:r>
            <a:r>
              <a:rPr sz="1050" spc="3" dirty="0">
                <a:latin typeface="Calibri"/>
                <a:cs typeface="Calibri"/>
              </a:rPr>
              <a:t>l</a:t>
            </a:r>
            <a:r>
              <a:rPr sz="1050" spc="-3" dirty="0">
                <a:latin typeface="Calibri"/>
                <a:cs typeface="Calibri"/>
              </a:rPr>
              <a:t>e</a:t>
            </a:r>
            <a:r>
              <a:rPr sz="1050" dirty="0">
                <a:latin typeface="Calibri"/>
                <a:cs typeface="Calibri"/>
              </a:rPr>
              <a:t>r</a:t>
            </a:r>
            <a:r>
              <a:rPr sz="1050" spc="7" dirty="0">
                <a:latin typeface="Calibri"/>
                <a:cs typeface="Calibri"/>
              </a:rPr>
              <a:t> </a:t>
            </a:r>
            <a:r>
              <a:rPr sz="1050" spc="-3" dirty="0">
                <a:latin typeface="Calibri"/>
                <a:cs typeface="Calibri"/>
              </a:rPr>
              <a:t>b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3" dirty="0">
                <a:latin typeface="Calibri"/>
                <a:cs typeface="Calibri"/>
              </a:rPr>
              <a:t>şl</a:t>
            </a:r>
            <a:r>
              <a:rPr sz="1050" spc="-7" dirty="0">
                <a:latin typeface="Calibri"/>
                <a:cs typeface="Calibri"/>
              </a:rPr>
              <a:t>a</a:t>
            </a:r>
            <a:r>
              <a:rPr sz="1050" dirty="0">
                <a:latin typeface="Calibri"/>
                <a:cs typeface="Calibri"/>
              </a:rPr>
              <a:t>t</a:t>
            </a:r>
            <a:r>
              <a:rPr sz="1050" spc="3" dirty="0">
                <a:latin typeface="Calibri"/>
                <a:cs typeface="Calibri"/>
              </a:rPr>
              <a:t>ı</a:t>
            </a:r>
            <a:r>
              <a:rPr sz="1050" dirty="0">
                <a:latin typeface="Calibri"/>
                <a:cs typeface="Calibri"/>
              </a:rPr>
              <a:t>l</a:t>
            </a:r>
            <a:r>
              <a:rPr sz="1050" spc="-3" dirty="0">
                <a:latin typeface="Calibri"/>
                <a:cs typeface="Calibri"/>
              </a:rPr>
              <a:t>m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3" dirty="0">
                <a:latin typeface="Calibri"/>
                <a:cs typeface="Calibri"/>
              </a:rPr>
              <a:t>lı</a:t>
            </a:r>
            <a:r>
              <a:rPr sz="1050" spc="-3" dirty="0">
                <a:latin typeface="Calibri"/>
                <a:cs typeface="Calibri"/>
              </a:rPr>
              <a:t>d</a:t>
            </a:r>
            <a:r>
              <a:rPr sz="1050" spc="3" dirty="0">
                <a:latin typeface="Calibri"/>
                <a:cs typeface="Calibri"/>
              </a:rPr>
              <a:t>ı</a:t>
            </a:r>
            <a:r>
              <a:rPr sz="1050" spc="-104" dirty="0">
                <a:latin typeface="Calibri"/>
                <a:cs typeface="Calibri"/>
              </a:rPr>
              <a:t>r</a:t>
            </a:r>
            <a:r>
              <a:rPr sz="1050" dirty="0">
                <a:latin typeface="Calibri"/>
                <a:cs typeface="Calibri"/>
              </a:rPr>
              <a:t>.</a:t>
            </a:r>
            <a:r>
              <a:rPr sz="1050" spc="11" dirty="0">
                <a:latin typeface="Calibri"/>
                <a:cs typeface="Calibri"/>
              </a:rPr>
              <a:t> </a:t>
            </a:r>
            <a:r>
              <a:rPr sz="1050" spc="3" dirty="0">
                <a:latin typeface="Calibri"/>
                <a:cs typeface="Calibri"/>
              </a:rPr>
              <a:t>Ris</a:t>
            </a:r>
            <a:r>
              <a:rPr sz="1050" dirty="0">
                <a:latin typeface="Calibri"/>
                <a:cs typeface="Calibri"/>
              </a:rPr>
              <a:t>k</a:t>
            </a:r>
            <a:r>
              <a:rPr sz="1050" spc="-3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9" dirty="0">
                <a:latin typeface="Calibri"/>
                <a:cs typeface="Calibri"/>
              </a:rPr>
              <a:t>z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3" dirty="0">
                <a:latin typeface="Calibri"/>
                <a:cs typeface="Calibri"/>
              </a:rPr>
              <a:t>l</a:t>
            </a:r>
            <a:r>
              <a:rPr sz="1050" dirty="0">
                <a:latin typeface="Calibri"/>
                <a:cs typeface="Calibri"/>
              </a:rPr>
              <a:t>t</a:t>
            </a:r>
            <a:r>
              <a:rPr sz="1050" spc="-3" dirty="0">
                <a:latin typeface="Calibri"/>
                <a:cs typeface="Calibri"/>
              </a:rPr>
              <a:t>m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3" dirty="0">
                <a:latin typeface="Calibri"/>
                <a:cs typeface="Calibri"/>
              </a:rPr>
              <a:t> ö</a:t>
            </a:r>
            <a:r>
              <a:rPr sz="1050" spc="-3" dirty="0">
                <a:latin typeface="Calibri"/>
                <a:cs typeface="Calibri"/>
              </a:rPr>
              <a:t>n</a:t>
            </a:r>
            <a:r>
              <a:rPr sz="1050" spc="3" dirty="0">
                <a:latin typeface="Calibri"/>
                <a:cs typeface="Calibri"/>
              </a:rPr>
              <a:t>l</a:t>
            </a:r>
            <a:r>
              <a:rPr sz="1050" spc="-3" dirty="0">
                <a:latin typeface="Calibri"/>
                <a:cs typeface="Calibri"/>
              </a:rPr>
              <a:t>em</a:t>
            </a:r>
            <a:r>
              <a:rPr sz="1050" dirty="0">
                <a:latin typeface="Calibri"/>
                <a:cs typeface="Calibri"/>
              </a:rPr>
              <a:t>l</a:t>
            </a:r>
            <a:r>
              <a:rPr sz="1050" spc="-3" dirty="0">
                <a:latin typeface="Calibri"/>
                <a:cs typeface="Calibri"/>
              </a:rPr>
              <a:t>e</a:t>
            </a:r>
            <a:r>
              <a:rPr sz="1050" dirty="0">
                <a:latin typeface="Calibri"/>
                <a:cs typeface="Calibri"/>
              </a:rPr>
              <a:t>ri </a:t>
            </a:r>
            <a:r>
              <a:rPr sz="1050" spc="-19" dirty="0">
                <a:latin typeface="Calibri"/>
                <a:cs typeface="Calibri"/>
              </a:rPr>
              <a:t>z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3" dirty="0">
                <a:latin typeface="Calibri"/>
                <a:cs typeface="Calibri"/>
              </a:rPr>
              <a:t>m</a:t>
            </a:r>
            <a:r>
              <a:rPr sz="1050" dirty="0">
                <a:latin typeface="Calibri"/>
                <a:cs typeface="Calibri"/>
              </a:rPr>
              <a:t>an ala</a:t>
            </a:r>
            <a:r>
              <a:rPr sz="1050" spc="-3" dirty="0">
                <a:latin typeface="Calibri"/>
                <a:cs typeface="Calibri"/>
              </a:rPr>
              <a:t>b</a:t>
            </a:r>
            <a:r>
              <a:rPr sz="1050" spc="3" dirty="0">
                <a:latin typeface="Calibri"/>
                <a:cs typeface="Calibri"/>
              </a:rPr>
              <a:t>il</a:t>
            </a:r>
            <a:r>
              <a:rPr sz="1050" dirty="0">
                <a:latin typeface="Calibri"/>
                <a:cs typeface="Calibri"/>
              </a:rPr>
              <a:t>i</a:t>
            </a:r>
            <a:r>
              <a:rPr sz="1050" spc="-104" dirty="0">
                <a:latin typeface="Calibri"/>
                <a:cs typeface="Calibri"/>
              </a:rPr>
              <a:t>r</a:t>
            </a:r>
            <a:r>
              <a:rPr sz="1050" dirty="0">
                <a:latin typeface="Calibri"/>
                <a:cs typeface="Calibri"/>
              </a:rPr>
              <a:t>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44" name="object 3"/>
          <p:cNvSpPr txBox="1"/>
          <p:nvPr/>
        </p:nvSpPr>
        <p:spPr>
          <a:xfrm>
            <a:off x="797011" y="4379131"/>
            <a:ext cx="1890246" cy="6714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00"/>
              </a:lnSpc>
              <a:spcBef>
                <a:spcPts val="11"/>
              </a:spcBef>
            </a:pPr>
            <a:endParaRPr sz="600"/>
          </a:p>
          <a:p>
            <a:pPr marL="296167" marR="295850" algn="ctr">
              <a:lnSpc>
                <a:spcPct val="101725"/>
              </a:lnSpc>
            </a:pPr>
            <a:r>
              <a:rPr sz="1200" b="1" spc="-14" dirty="0">
                <a:latin typeface="Calibri"/>
                <a:cs typeface="Calibri"/>
              </a:rPr>
              <a:t>K</a:t>
            </a:r>
            <a:r>
              <a:rPr sz="1200" b="1" spc="-7" dirty="0">
                <a:latin typeface="Calibri"/>
                <a:cs typeface="Calibri"/>
              </a:rPr>
              <a:t>a</a:t>
            </a:r>
            <a:r>
              <a:rPr sz="1200" b="1" dirty="0">
                <a:latin typeface="Calibri"/>
                <a:cs typeface="Calibri"/>
              </a:rPr>
              <a:t>t</a:t>
            </a:r>
            <a:r>
              <a:rPr sz="1200" b="1" spc="3" dirty="0">
                <a:latin typeface="Calibri"/>
                <a:cs typeface="Calibri"/>
              </a:rPr>
              <a:t>la</a:t>
            </a:r>
            <a:r>
              <a:rPr sz="1200" b="1" spc="-3" dirty="0">
                <a:latin typeface="Calibri"/>
                <a:cs typeface="Calibri"/>
              </a:rPr>
              <a:t>n</a:t>
            </a:r>
            <a:r>
              <a:rPr sz="1200" b="1" spc="3" dirty="0">
                <a:latin typeface="Calibri"/>
                <a:cs typeface="Calibri"/>
              </a:rPr>
              <a:t>ıla</a:t>
            </a:r>
            <a:r>
              <a:rPr sz="1200" b="1" spc="-3" dirty="0">
                <a:latin typeface="Calibri"/>
                <a:cs typeface="Calibri"/>
              </a:rPr>
              <a:t>b</a:t>
            </a:r>
            <a:r>
              <a:rPr sz="1200" b="1" spc="3" dirty="0">
                <a:latin typeface="Calibri"/>
                <a:cs typeface="Calibri"/>
              </a:rPr>
              <a:t>il</a:t>
            </a:r>
            <a:r>
              <a:rPr sz="1200" b="1" spc="-7" dirty="0">
                <a:latin typeface="Calibri"/>
                <a:cs typeface="Calibri"/>
              </a:rPr>
              <a:t>i</a:t>
            </a:r>
            <a:r>
              <a:rPr sz="1200" b="1" dirty="0">
                <a:latin typeface="Calibri"/>
                <a:cs typeface="Calibri"/>
              </a:rPr>
              <a:t>r</a:t>
            </a:r>
            <a:r>
              <a:rPr sz="1200" b="1" spc="-71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R</a:t>
            </a:r>
            <a:r>
              <a:rPr sz="1200" b="1" spc="3" dirty="0">
                <a:latin typeface="Calibri"/>
                <a:cs typeface="Calibri"/>
              </a:rPr>
              <a:t>i</a:t>
            </a:r>
            <a:r>
              <a:rPr sz="1200" b="1" dirty="0">
                <a:latin typeface="Calibri"/>
                <a:cs typeface="Calibri"/>
              </a:rPr>
              <a:t>sk</a:t>
            </a:r>
            <a:r>
              <a:rPr sz="1200" b="1" spc="3" dirty="0">
                <a:latin typeface="Calibri"/>
                <a:cs typeface="Calibri"/>
              </a:rPr>
              <a:t>l</a:t>
            </a:r>
            <a:r>
              <a:rPr sz="1200" b="1" dirty="0">
                <a:latin typeface="Calibri"/>
                <a:cs typeface="Calibri"/>
              </a:rPr>
              <a:t>er</a:t>
            </a:r>
            <a:endParaRPr sz="1200">
              <a:latin typeface="Calibri"/>
              <a:cs typeface="Calibri"/>
            </a:endParaRPr>
          </a:p>
          <a:p>
            <a:pPr marL="525980" marR="524952" algn="ctr">
              <a:lnSpc>
                <a:spcPct val="101725"/>
              </a:lnSpc>
              <a:spcBef>
                <a:spcPts val="1179"/>
              </a:spcBef>
            </a:pPr>
            <a:r>
              <a:rPr sz="1200" b="1" spc="-3" dirty="0">
                <a:latin typeface="Calibri"/>
                <a:cs typeface="Calibri"/>
              </a:rPr>
              <a:t>1,2</a:t>
            </a:r>
            <a:r>
              <a:rPr sz="1200" b="1" dirty="0">
                <a:latin typeface="Calibri"/>
                <a:cs typeface="Calibri"/>
              </a:rPr>
              <a:t>,</a:t>
            </a:r>
            <a:r>
              <a:rPr sz="1200" b="1" spc="-2" dirty="0">
                <a:latin typeface="Calibri"/>
                <a:cs typeface="Calibri"/>
              </a:rPr>
              <a:t> </a:t>
            </a:r>
            <a:r>
              <a:rPr sz="1200" b="1" spc="-3" dirty="0">
                <a:latin typeface="Calibri"/>
                <a:cs typeface="Calibri"/>
              </a:rPr>
              <a:t>3</a:t>
            </a:r>
            <a:r>
              <a:rPr sz="1200" b="1" dirty="0">
                <a:latin typeface="Calibri"/>
                <a:cs typeface="Calibri"/>
              </a:rPr>
              <a:t>,</a:t>
            </a:r>
            <a:r>
              <a:rPr sz="1200" b="1" spc="8" dirty="0">
                <a:latin typeface="Calibri"/>
                <a:cs typeface="Calibri"/>
              </a:rPr>
              <a:t> </a:t>
            </a:r>
            <a:r>
              <a:rPr sz="1200" b="1" spc="-3" dirty="0">
                <a:latin typeface="Calibri"/>
                <a:cs typeface="Calibri"/>
              </a:rPr>
              <a:t>4</a:t>
            </a:r>
            <a:r>
              <a:rPr sz="1200" b="1" dirty="0">
                <a:latin typeface="Calibri"/>
                <a:cs typeface="Calibri"/>
              </a:rPr>
              <a:t>,</a:t>
            </a:r>
            <a:r>
              <a:rPr sz="1200" b="1" spc="-2" dirty="0">
                <a:latin typeface="Calibri"/>
                <a:cs typeface="Calibri"/>
              </a:rPr>
              <a:t> </a:t>
            </a:r>
            <a:r>
              <a:rPr sz="1200" b="1" spc="-3" dirty="0">
                <a:latin typeface="Calibri"/>
                <a:cs typeface="Calibri"/>
              </a:rPr>
              <a:t>5</a:t>
            </a:r>
            <a:r>
              <a:rPr sz="1200" b="1" dirty="0">
                <a:latin typeface="Calibri"/>
                <a:cs typeface="Calibri"/>
              </a:rPr>
              <a:t>,</a:t>
            </a:r>
            <a:r>
              <a:rPr sz="1200" b="1" spc="-2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5" name="object 2"/>
          <p:cNvSpPr txBox="1"/>
          <p:nvPr/>
        </p:nvSpPr>
        <p:spPr>
          <a:xfrm>
            <a:off x="2687258" y="4379131"/>
            <a:ext cx="5653553" cy="6714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38"/>
              </a:lnSpc>
              <a:spcBef>
                <a:spcPts val="6"/>
              </a:spcBef>
            </a:pPr>
            <a:endParaRPr sz="638"/>
          </a:p>
          <a:p>
            <a:pPr marL="871518" marR="91916" indent="-747556">
              <a:lnSpc>
                <a:spcPts val="1260"/>
              </a:lnSpc>
              <a:spcBef>
                <a:spcPts val="813"/>
              </a:spcBef>
            </a:pPr>
            <a:r>
              <a:rPr sz="1050" spc="3" dirty="0">
                <a:latin typeface="Calibri"/>
                <a:cs typeface="Calibri"/>
              </a:rPr>
              <a:t>B</a:t>
            </a:r>
            <a:r>
              <a:rPr sz="1050" spc="-3" dirty="0">
                <a:latin typeface="Calibri"/>
                <a:cs typeface="Calibri"/>
              </a:rPr>
              <a:t>e</a:t>
            </a:r>
            <a:r>
              <a:rPr sz="1050" spc="3" dirty="0">
                <a:latin typeface="Calibri"/>
                <a:cs typeface="Calibri"/>
              </a:rPr>
              <a:t>li</a:t>
            </a:r>
            <a:r>
              <a:rPr sz="1050" dirty="0">
                <a:latin typeface="Calibri"/>
                <a:cs typeface="Calibri"/>
              </a:rPr>
              <a:t>r</a:t>
            </a:r>
            <a:r>
              <a:rPr sz="1050" spc="3" dirty="0">
                <a:latin typeface="Calibri"/>
                <a:cs typeface="Calibri"/>
              </a:rPr>
              <a:t>l</a:t>
            </a:r>
            <a:r>
              <a:rPr sz="1050" spc="-3" dirty="0">
                <a:latin typeface="Calibri"/>
                <a:cs typeface="Calibri"/>
              </a:rPr>
              <a:t>ene</a:t>
            </a:r>
            <a:r>
              <a:rPr sz="1050" dirty="0">
                <a:latin typeface="Calibri"/>
                <a:cs typeface="Calibri"/>
              </a:rPr>
              <a:t>n</a:t>
            </a:r>
            <a:r>
              <a:rPr sz="1050" spc="-7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ri</a:t>
            </a:r>
            <a:r>
              <a:rPr sz="1050" spc="3" dirty="0">
                <a:latin typeface="Calibri"/>
                <a:cs typeface="Calibri"/>
              </a:rPr>
              <a:t>s</a:t>
            </a:r>
            <a:r>
              <a:rPr sz="1050" spc="-3" dirty="0">
                <a:latin typeface="Calibri"/>
                <a:cs typeface="Calibri"/>
              </a:rPr>
              <a:t>k</a:t>
            </a:r>
            <a:r>
              <a:rPr sz="1050" spc="3" dirty="0">
                <a:latin typeface="Calibri"/>
                <a:cs typeface="Calibri"/>
              </a:rPr>
              <a:t>l</a:t>
            </a:r>
            <a:r>
              <a:rPr sz="1050" spc="-3" dirty="0">
                <a:latin typeface="Calibri"/>
                <a:cs typeface="Calibri"/>
              </a:rPr>
              <a:t>e</a:t>
            </a:r>
            <a:r>
              <a:rPr sz="1050" dirty="0">
                <a:latin typeface="Calibri"/>
                <a:cs typeface="Calibri"/>
              </a:rPr>
              <a:t>ri </a:t>
            </a:r>
            <a:r>
              <a:rPr sz="1050" spc="3" dirty="0">
                <a:latin typeface="Calibri"/>
                <a:cs typeface="Calibri"/>
              </a:rPr>
              <a:t>o</a:t>
            </a:r>
            <a:r>
              <a:rPr sz="1050" dirty="0">
                <a:latin typeface="Calibri"/>
                <a:cs typeface="Calibri"/>
              </a:rPr>
              <a:t>r</a:t>
            </a:r>
            <a:r>
              <a:rPr sz="1050" spc="-11" dirty="0">
                <a:latin typeface="Calibri"/>
                <a:cs typeface="Calibri"/>
              </a:rPr>
              <a:t>t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3" dirty="0">
                <a:latin typeface="Calibri"/>
                <a:cs typeface="Calibri"/>
              </a:rPr>
              <a:t>d</a:t>
            </a:r>
            <a:r>
              <a:rPr sz="1050" dirty="0">
                <a:latin typeface="Calibri"/>
                <a:cs typeface="Calibri"/>
              </a:rPr>
              <a:t>an </a:t>
            </a:r>
            <a:r>
              <a:rPr sz="1050" spc="-19" dirty="0">
                <a:latin typeface="Calibri"/>
                <a:cs typeface="Calibri"/>
              </a:rPr>
              <a:t>k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3" dirty="0">
                <a:latin typeface="Calibri"/>
                <a:cs typeface="Calibri"/>
              </a:rPr>
              <a:t>l</a:t>
            </a:r>
            <a:r>
              <a:rPr sz="1050" spc="-3" dirty="0">
                <a:latin typeface="Calibri"/>
                <a:cs typeface="Calibri"/>
              </a:rPr>
              <a:t>d</a:t>
            </a:r>
            <a:r>
              <a:rPr sz="1050" spc="3" dirty="0">
                <a:latin typeface="Calibri"/>
                <a:cs typeface="Calibri"/>
              </a:rPr>
              <a:t>ı</a:t>
            </a:r>
            <a:r>
              <a:rPr sz="1050" dirty="0">
                <a:latin typeface="Calibri"/>
                <a:cs typeface="Calibri"/>
              </a:rPr>
              <a:t>r</a:t>
            </a:r>
            <a:r>
              <a:rPr sz="1050" spc="-3" dirty="0">
                <a:latin typeface="Calibri"/>
                <a:cs typeface="Calibri"/>
              </a:rPr>
              <a:t>m</a:t>
            </a:r>
            <a:r>
              <a:rPr sz="1050" dirty="0">
                <a:latin typeface="Calibri"/>
                <a:cs typeface="Calibri"/>
              </a:rPr>
              <a:t>ak</a:t>
            </a:r>
            <a:r>
              <a:rPr sz="1050" spc="3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</a:t>
            </a:r>
            <a:r>
              <a:rPr sz="1050" spc="-3" dirty="0">
                <a:latin typeface="Calibri"/>
                <a:cs typeface="Calibri"/>
              </a:rPr>
              <a:t>ç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7" dirty="0">
                <a:latin typeface="Calibri"/>
                <a:cs typeface="Calibri"/>
              </a:rPr>
              <a:t> </a:t>
            </a:r>
            <a:r>
              <a:rPr sz="1050" spc="3" dirty="0">
                <a:latin typeface="Calibri"/>
                <a:cs typeface="Calibri"/>
              </a:rPr>
              <a:t>i</a:t>
            </a:r>
            <a:r>
              <a:rPr sz="1050" dirty="0">
                <a:latin typeface="Calibri"/>
                <a:cs typeface="Calibri"/>
              </a:rPr>
              <a:t>l</a:t>
            </a:r>
            <a:r>
              <a:rPr sz="1050" spc="-19" dirty="0">
                <a:latin typeface="Calibri"/>
                <a:cs typeface="Calibri"/>
              </a:rPr>
              <a:t>a</a:t>
            </a:r>
            <a:r>
              <a:rPr sz="1050" spc="-7" dirty="0">
                <a:latin typeface="Calibri"/>
                <a:cs typeface="Calibri"/>
              </a:rPr>
              <a:t>v</a:t>
            </a:r>
            <a:r>
              <a:rPr sz="1050" dirty="0">
                <a:latin typeface="Calibri"/>
                <a:cs typeface="Calibri"/>
              </a:rPr>
              <a:t>e</a:t>
            </a:r>
            <a:r>
              <a:rPr sz="1050" spc="3" dirty="0">
                <a:latin typeface="Calibri"/>
                <a:cs typeface="Calibri"/>
              </a:rPr>
              <a:t> </a:t>
            </a:r>
            <a:r>
              <a:rPr sz="1050" spc="-38" dirty="0">
                <a:latin typeface="Calibri"/>
                <a:cs typeface="Calibri"/>
              </a:rPr>
              <a:t>k</a:t>
            </a:r>
            <a:r>
              <a:rPr sz="1050" spc="3" dirty="0">
                <a:latin typeface="Calibri"/>
                <a:cs typeface="Calibri"/>
              </a:rPr>
              <a:t>o</a:t>
            </a:r>
            <a:r>
              <a:rPr sz="1050" spc="-11" dirty="0">
                <a:latin typeface="Calibri"/>
                <a:cs typeface="Calibri"/>
              </a:rPr>
              <a:t>n</a:t>
            </a:r>
            <a:r>
              <a:rPr sz="1050" dirty="0">
                <a:latin typeface="Calibri"/>
                <a:cs typeface="Calibri"/>
              </a:rPr>
              <a:t>t</a:t>
            </a:r>
            <a:r>
              <a:rPr sz="1050" spc="-14" dirty="0">
                <a:latin typeface="Calibri"/>
                <a:cs typeface="Calibri"/>
              </a:rPr>
              <a:t>r</a:t>
            </a:r>
            <a:r>
              <a:rPr sz="1050" spc="3" dirty="0">
                <a:latin typeface="Calibri"/>
                <a:cs typeface="Calibri"/>
              </a:rPr>
              <a:t>o</a:t>
            </a:r>
            <a:r>
              <a:rPr sz="1050" dirty="0">
                <a:latin typeface="Calibri"/>
                <a:cs typeface="Calibri"/>
              </a:rPr>
              <a:t>l </a:t>
            </a:r>
            <a:r>
              <a:rPr sz="1050" spc="-3" dirty="0">
                <a:latin typeface="Calibri"/>
                <a:cs typeface="Calibri"/>
              </a:rPr>
              <a:t>p</a:t>
            </a:r>
            <a:r>
              <a:rPr sz="1050" spc="-14" dirty="0">
                <a:latin typeface="Calibri"/>
                <a:cs typeface="Calibri"/>
              </a:rPr>
              <a:t>r</a:t>
            </a:r>
            <a:r>
              <a:rPr sz="1050" spc="3" dirty="0">
                <a:latin typeface="Calibri"/>
                <a:cs typeface="Calibri"/>
              </a:rPr>
              <a:t>os</a:t>
            </a:r>
            <a:r>
              <a:rPr sz="1050" spc="-3" dirty="0">
                <a:latin typeface="Calibri"/>
                <a:cs typeface="Calibri"/>
              </a:rPr>
              <a:t>e</a:t>
            </a:r>
            <a:r>
              <a:rPr sz="1050" spc="3" dirty="0">
                <a:latin typeface="Calibri"/>
                <a:cs typeface="Calibri"/>
              </a:rPr>
              <a:t>s</a:t>
            </a:r>
            <a:r>
              <a:rPr sz="1050" dirty="0">
                <a:latin typeface="Calibri"/>
                <a:cs typeface="Calibri"/>
              </a:rPr>
              <a:t>l</a:t>
            </a:r>
            <a:r>
              <a:rPr sz="1050" spc="-3" dirty="0">
                <a:latin typeface="Calibri"/>
                <a:cs typeface="Calibri"/>
              </a:rPr>
              <a:t>e</a:t>
            </a:r>
            <a:r>
              <a:rPr sz="1050" dirty="0">
                <a:latin typeface="Calibri"/>
                <a:cs typeface="Calibri"/>
              </a:rPr>
              <a:t>ri</a:t>
            </a:r>
            <a:r>
              <a:rPr sz="1050" spc="-3" dirty="0">
                <a:latin typeface="Calibri"/>
                <a:cs typeface="Calibri"/>
              </a:rPr>
              <a:t>n</a:t>
            </a:r>
            <a:r>
              <a:rPr sz="1050" dirty="0">
                <a:latin typeface="Calibri"/>
                <a:cs typeface="Calibri"/>
              </a:rPr>
              <a:t>e</a:t>
            </a:r>
            <a:r>
              <a:rPr sz="1050" spc="3" dirty="0">
                <a:latin typeface="Calibri"/>
                <a:cs typeface="Calibri"/>
              </a:rPr>
              <a:t> i</a:t>
            </a:r>
            <a:r>
              <a:rPr sz="1050" spc="-11" dirty="0">
                <a:latin typeface="Calibri"/>
                <a:cs typeface="Calibri"/>
              </a:rPr>
              <a:t>h</a:t>
            </a:r>
            <a:r>
              <a:rPr sz="1050" dirty="0">
                <a:latin typeface="Calibri"/>
                <a:cs typeface="Calibri"/>
              </a:rPr>
              <a:t>t</a:t>
            </a:r>
            <a:r>
              <a:rPr sz="1050" spc="3" dirty="0">
                <a:latin typeface="Calibri"/>
                <a:cs typeface="Calibri"/>
              </a:rPr>
              <a:t>i</a:t>
            </a:r>
            <a:r>
              <a:rPr sz="1050" spc="-19" dirty="0">
                <a:latin typeface="Calibri"/>
                <a:cs typeface="Calibri"/>
              </a:rPr>
              <a:t>y</a:t>
            </a:r>
            <a:r>
              <a:rPr sz="1050" dirty="0">
                <a:latin typeface="Calibri"/>
                <a:cs typeface="Calibri"/>
              </a:rPr>
              <a:t>aç</a:t>
            </a:r>
            <a:r>
              <a:rPr sz="1050" spc="11" dirty="0">
                <a:latin typeface="Calibri"/>
                <a:cs typeface="Calibri"/>
              </a:rPr>
              <a:t> </a:t>
            </a:r>
            <a:r>
              <a:rPr sz="1050" spc="3" dirty="0">
                <a:latin typeface="Calibri"/>
                <a:cs typeface="Calibri"/>
              </a:rPr>
              <a:t>ol</a:t>
            </a:r>
            <a:r>
              <a:rPr sz="1050" spc="-3" dirty="0">
                <a:latin typeface="Calibri"/>
                <a:cs typeface="Calibri"/>
              </a:rPr>
              <a:t>m</a:t>
            </a:r>
            <a:r>
              <a:rPr sz="1050" spc="-19" dirty="0">
                <a:latin typeface="Calibri"/>
                <a:cs typeface="Calibri"/>
              </a:rPr>
              <a:t>ay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3" dirty="0">
                <a:latin typeface="Calibri"/>
                <a:cs typeface="Calibri"/>
              </a:rPr>
              <a:t>b</a:t>
            </a:r>
            <a:r>
              <a:rPr sz="1050" spc="3" dirty="0">
                <a:latin typeface="Calibri"/>
                <a:cs typeface="Calibri"/>
              </a:rPr>
              <a:t>i</a:t>
            </a:r>
            <a:r>
              <a:rPr sz="1050" dirty="0">
                <a:latin typeface="Calibri"/>
                <a:cs typeface="Calibri"/>
              </a:rPr>
              <a:t>l</a:t>
            </a:r>
            <a:r>
              <a:rPr sz="1050" spc="3" dirty="0">
                <a:latin typeface="Calibri"/>
                <a:cs typeface="Calibri"/>
              </a:rPr>
              <a:t>i</a:t>
            </a:r>
            <a:r>
              <a:rPr sz="1050" spc="-104" dirty="0">
                <a:latin typeface="Calibri"/>
                <a:cs typeface="Calibri"/>
              </a:rPr>
              <a:t>r</a:t>
            </a:r>
            <a:r>
              <a:rPr sz="1050" dirty="0">
                <a:latin typeface="Calibri"/>
                <a:cs typeface="Calibri"/>
              </a:rPr>
              <a:t>.</a:t>
            </a:r>
            <a:r>
              <a:rPr sz="1050" spc="-7" dirty="0">
                <a:latin typeface="Calibri"/>
                <a:cs typeface="Calibri"/>
              </a:rPr>
              <a:t> </a:t>
            </a:r>
            <a:r>
              <a:rPr sz="1050" spc="3" dirty="0">
                <a:latin typeface="Calibri"/>
                <a:cs typeface="Calibri"/>
              </a:rPr>
              <a:t>A</a:t>
            </a:r>
            <a:r>
              <a:rPr sz="1050" spc="-3" dirty="0">
                <a:latin typeface="Calibri"/>
                <a:cs typeface="Calibri"/>
              </a:rPr>
              <a:t>n</a:t>
            </a:r>
            <a:r>
              <a:rPr sz="1050" spc="-14" dirty="0">
                <a:latin typeface="Calibri"/>
                <a:cs typeface="Calibri"/>
              </a:rPr>
              <a:t>c</a:t>
            </a:r>
            <a:r>
              <a:rPr sz="1050" dirty="0">
                <a:latin typeface="Calibri"/>
                <a:cs typeface="Calibri"/>
              </a:rPr>
              <a:t>ak</a:t>
            </a:r>
            <a:r>
              <a:rPr sz="1050" spc="3" dirty="0">
                <a:latin typeface="Calibri"/>
                <a:cs typeface="Calibri"/>
              </a:rPr>
              <a:t> </a:t>
            </a:r>
            <a:r>
              <a:rPr sz="1050" spc="-3" dirty="0">
                <a:latin typeface="Calibri"/>
                <a:cs typeface="Calibri"/>
              </a:rPr>
              <a:t>m</a:t>
            </a:r>
            <a:r>
              <a:rPr sz="1050" spc="-11" dirty="0">
                <a:latin typeface="Calibri"/>
                <a:cs typeface="Calibri"/>
              </a:rPr>
              <a:t>e</a:t>
            </a:r>
            <a:r>
              <a:rPr sz="1050" spc="-7" dirty="0">
                <a:latin typeface="Calibri"/>
                <a:cs typeface="Calibri"/>
              </a:rPr>
              <a:t>v</a:t>
            </a:r>
            <a:r>
              <a:rPr sz="1050" spc="-3" dirty="0">
                <a:latin typeface="Calibri"/>
                <a:cs typeface="Calibri"/>
              </a:rPr>
              <a:t>cut </a:t>
            </a:r>
            <a:r>
              <a:rPr sz="1050" spc="-38" dirty="0">
                <a:latin typeface="Calibri"/>
                <a:cs typeface="Calibri"/>
              </a:rPr>
              <a:t>k</a:t>
            </a:r>
            <a:r>
              <a:rPr sz="1050" spc="3" dirty="0">
                <a:latin typeface="Calibri"/>
                <a:cs typeface="Calibri"/>
              </a:rPr>
              <a:t>o</a:t>
            </a:r>
            <a:r>
              <a:rPr sz="1050" spc="-11" dirty="0">
                <a:latin typeface="Calibri"/>
                <a:cs typeface="Calibri"/>
              </a:rPr>
              <a:t>n</a:t>
            </a:r>
            <a:r>
              <a:rPr sz="1050" dirty="0">
                <a:latin typeface="Calibri"/>
                <a:cs typeface="Calibri"/>
              </a:rPr>
              <a:t>t</a:t>
            </a:r>
            <a:r>
              <a:rPr sz="1050" spc="-14" dirty="0">
                <a:latin typeface="Calibri"/>
                <a:cs typeface="Calibri"/>
              </a:rPr>
              <a:t>r</a:t>
            </a:r>
            <a:r>
              <a:rPr sz="1050" spc="3" dirty="0">
                <a:latin typeface="Calibri"/>
                <a:cs typeface="Calibri"/>
              </a:rPr>
              <a:t>ol</a:t>
            </a:r>
            <a:r>
              <a:rPr sz="1050" dirty="0">
                <a:latin typeface="Calibri"/>
                <a:cs typeface="Calibri"/>
              </a:rPr>
              <a:t>l</a:t>
            </a:r>
            <a:r>
              <a:rPr sz="1050" spc="-3" dirty="0">
                <a:latin typeface="Calibri"/>
                <a:cs typeface="Calibri"/>
              </a:rPr>
              <a:t>e</a:t>
            </a:r>
            <a:r>
              <a:rPr sz="1050" dirty="0">
                <a:latin typeface="Calibri"/>
                <a:cs typeface="Calibri"/>
              </a:rPr>
              <a:t>r</a:t>
            </a:r>
            <a:r>
              <a:rPr sz="1050" spc="-11" dirty="0">
                <a:latin typeface="Calibri"/>
                <a:cs typeface="Calibri"/>
              </a:rPr>
              <a:t> </a:t>
            </a:r>
            <a:r>
              <a:rPr sz="1050" spc="3" dirty="0">
                <a:latin typeface="Calibri"/>
                <a:cs typeface="Calibri"/>
              </a:rPr>
              <a:t>s</a:t>
            </a:r>
            <a:r>
              <a:rPr sz="1050" spc="-3" dirty="0">
                <a:latin typeface="Calibri"/>
                <a:cs typeface="Calibri"/>
              </a:rPr>
              <a:t>ü</a:t>
            </a:r>
            <a:r>
              <a:rPr sz="1050" spc="-14" dirty="0">
                <a:latin typeface="Calibri"/>
                <a:cs typeface="Calibri"/>
              </a:rPr>
              <a:t>r</a:t>
            </a:r>
            <a:r>
              <a:rPr sz="1050" spc="-3" dirty="0">
                <a:latin typeface="Calibri"/>
                <a:cs typeface="Calibri"/>
              </a:rPr>
              <a:t>dü</a:t>
            </a:r>
            <a:r>
              <a:rPr sz="1050" dirty="0">
                <a:latin typeface="Calibri"/>
                <a:cs typeface="Calibri"/>
              </a:rPr>
              <a:t>r</a:t>
            </a:r>
            <a:r>
              <a:rPr sz="1050" spc="-3" dirty="0">
                <a:latin typeface="Calibri"/>
                <a:cs typeface="Calibri"/>
              </a:rPr>
              <a:t>ü</a:t>
            </a:r>
            <a:r>
              <a:rPr sz="1050" spc="3" dirty="0">
                <a:latin typeface="Calibri"/>
                <a:cs typeface="Calibri"/>
              </a:rPr>
              <a:t>l</a:t>
            </a:r>
            <a:r>
              <a:rPr sz="1050" spc="-3" dirty="0">
                <a:latin typeface="Calibri"/>
                <a:cs typeface="Calibri"/>
              </a:rPr>
              <a:t>me</a:t>
            </a:r>
            <a:r>
              <a:rPr sz="1050" spc="3" dirty="0">
                <a:latin typeface="Calibri"/>
                <a:cs typeface="Calibri"/>
              </a:rPr>
              <a:t>l</a:t>
            </a:r>
            <a:r>
              <a:rPr sz="1050" dirty="0">
                <a:latin typeface="Calibri"/>
                <a:cs typeface="Calibri"/>
              </a:rPr>
              <a:t>i</a:t>
            </a:r>
            <a:r>
              <a:rPr sz="1050" spc="14" dirty="0">
                <a:latin typeface="Calibri"/>
                <a:cs typeface="Calibri"/>
              </a:rPr>
              <a:t> </a:t>
            </a:r>
            <a:r>
              <a:rPr sz="1050" spc="-7" dirty="0">
                <a:latin typeface="Calibri"/>
                <a:cs typeface="Calibri"/>
              </a:rPr>
              <a:t>v</a:t>
            </a:r>
            <a:r>
              <a:rPr sz="1050" dirty="0">
                <a:latin typeface="Calibri"/>
                <a:cs typeface="Calibri"/>
              </a:rPr>
              <a:t>e</a:t>
            </a:r>
            <a:r>
              <a:rPr sz="1050" spc="-7" dirty="0">
                <a:latin typeface="Calibri"/>
                <a:cs typeface="Calibri"/>
              </a:rPr>
              <a:t> </a:t>
            </a:r>
            <a:r>
              <a:rPr sz="1050" spc="-3" dirty="0">
                <a:latin typeface="Calibri"/>
                <a:cs typeface="Calibri"/>
              </a:rPr>
              <a:t>b</a:t>
            </a:r>
            <a:r>
              <a:rPr sz="1050" dirty="0">
                <a:latin typeface="Calibri"/>
                <a:cs typeface="Calibri"/>
              </a:rPr>
              <a:t>u </a:t>
            </a:r>
            <a:r>
              <a:rPr sz="1050" spc="-38" dirty="0">
                <a:latin typeface="Calibri"/>
                <a:cs typeface="Calibri"/>
              </a:rPr>
              <a:t>k</a:t>
            </a:r>
            <a:r>
              <a:rPr sz="1050" spc="3" dirty="0">
                <a:latin typeface="Calibri"/>
                <a:cs typeface="Calibri"/>
              </a:rPr>
              <a:t>o</a:t>
            </a:r>
            <a:r>
              <a:rPr sz="1050" spc="-11" dirty="0">
                <a:latin typeface="Calibri"/>
                <a:cs typeface="Calibri"/>
              </a:rPr>
              <a:t>n</a:t>
            </a:r>
            <a:r>
              <a:rPr sz="1050" dirty="0">
                <a:latin typeface="Calibri"/>
                <a:cs typeface="Calibri"/>
              </a:rPr>
              <a:t>t</a:t>
            </a:r>
            <a:r>
              <a:rPr sz="1050" spc="-14" dirty="0">
                <a:latin typeface="Calibri"/>
                <a:cs typeface="Calibri"/>
              </a:rPr>
              <a:t>r</a:t>
            </a:r>
            <a:r>
              <a:rPr sz="1050" spc="3" dirty="0">
                <a:latin typeface="Calibri"/>
                <a:cs typeface="Calibri"/>
              </a:rPr>
              <a:t>oll</a:t>
            </a:r>
            <a:r>
              <a:rPr sz="1050" spc="-3" dirty="0">
                <a:latin typeface="Calibri"/>
                <a:cs typeface="Calibri"/>
              </a:rPr>
              <a:t>e</a:t>
            </a:r>
            <a:r>
              <a:rPr sz="1050" dirty="0">
                <a:latin typeface="Calibri"/>
                <a:cs typeface="Calibri"/>
              </a:rPr>
              <a:t>r</a:t>
            </a:r>
            <a:r>
              <a:rPr sz="1050" spc="3" dirty="0">
                <a:latin typeface="Calibri"/>
                <a:cs typeface="Calibri"/>
              </a:rPr>
              <a:t>i</a:t>
            </a:r>
            <a:r>
              <a:rPr sz="1050" dirty="0">
                <a:latin typeface="Calibri"/>
                <a:cs typeface="Calibri"/>
              </a:rPr>
              <a:t>n </a:t>
            </a:r>
            <a:r>
              <a:rPr sz="1050" spc="3" dirty="0">
                <a:latin typeface="Calibri"/>
                <a:cs typeface="Calibri"/>
              </a:rPr>
              <a:t>s</a:t>
            </a:r>
            <a:r>
              <a:rPr sz="1050" spc="-3" dirty="0">
                <a:latin typeface="Calibri"/>
                <a:cs typeface="Calibri"/>
              </a:rPr>
              <a:t>ü</a:t>
            </a:r>
            <a:r>
              <a:rPr sz="1050" spc="-14" dirty="0">
                <a:latin typeface="Calibri"/>
                <a:cs typeface="Calibri"/>
              </a:rPr>
              <a:t>r</a:t>
            </a:r>
            <a:r>
              <a:rPr sz="1050" spc="-3" dirty="0">
                <a:latin typeface="Calibri"/>
                <a:cs typeface="Calibri"/>
              </a:rPr>
              <a:t>dü</a:t>
            </a:r>
            <a:r>
              <a:rPr sz="1050" dirty="0">
                <a:latin typeface="Calibri"/>
                <a:cs typeface="Calibri"/>
              </a:rPr>
              <a:t>r</a:t>
            </a:r>
            <a:r>
              <a:rPr sz="1050" spc="-3" dirty="0">
                <a:latin typeface="Calibri"/>
                <a:cs typeface="Calibri"/>
              </a:rPr>
              <a:t>ü</a:t>
            </a:r>
            <a:r>
              <a:rPr sz="1050" spc="3" dirty="0">
                <a:latin typeface="Calibri"/>
                <a:cs typeface="Calibri"/>
              </a:rPr>
              <a:t>l</a:t>
            </a:r>
            <a:r>
              <a:rPr sz="1050" spc="-3" dirty="0">
                <a:latin typeface="Calibri"/>
                <a:cs typeface="Calibri"/>
              </a:rPr>
              <a:t>dü</a:t>
            </a:r>
            <a:r>
              <a:rPr sz="1050" dirty="0">
                <a:latin typeface="Calibri"/>
                <a:cs typeface="Calibri"/>
              </a:rPr>
              <a:t>ğü</a:t>
            </a:r>
            <a:r>
              <a:rPr sz="1050" spc="18" dirty="0">
                <a:latin typeface="Calibri"/>
                <a:cs typeface="Calibri"/>
              </a:rPr>
              <a:t> </a:t>
            </a:r>
            <a:r>
              <a:rPr sz="1050" spc="-3" dirty="0">
                <a:latin typeface="Calibri"/>
                <a:cs typeface="Calibri"/>
              </a:rPr>
              <a:t>den</a:t>
            </a:r>
            <a:r>
              <a:rPr sz="1050" spc="-11" dirty="0">
                <a:latin typeface="Calibri"/>
                <a:cs typeface="Calibri"/>
              </a:rPr>
              <a:t>e</a:t>
            </a:r>
            <a:r>
              <a:rPr sz="1050" dirty="0">
                <a:latin typeface="Calibri"/>
                <a:cs typeface="Calibri"/>
              </a:rPr>
              <a:t>tl</a:t>
            </a:r>
            <a:r>
              <a:rPr sz="1050" spc="-3" dirty="0">
                <a:latin typeface="Calibri"/>
                <a:cs typeface="Calibri"/>
              </a:rPr>
              <a:t>enme</a:t>
            </a:r>
            <a:r>
              <a:rPr sz="1050" spc="3" dirty="0">
                <a:latin typeface="Calibri"/>
                <a:cs typeface="Calibri"/>
              </a:rPr>
              <a:t>li</a:t>
            </a:r>
            <a:r>
              <a:rPr sz="1050" spc="-3" dirty="0">
                <a:latin typeface="Calibri"/>
                <a:cs typeface="Calibri"/>
              </a:rPr>
              <a:t>d</a:t>
            </a:r>
            <a:r>
              <a:rPr sz="1050" spc="3" dirty="0">
                <a:latin typeface="Calibri"/>
                <a:cs typeface="Calibri"/>
              </a:rPr>
              <a:t>i</a:t>
            </a:r>
            <a:r>
              <a:rPr sz="1050" spc="-104" dirty="0">
                <a:latin typeface="Calibri"/>
                <a:cs typeface="Calibri"/>
              </a:rPr>
              <a:t>r</a:t>
            </a:r>
            <a:r>
              <a:rPr sz="1050" dirty="0">
                <a:latin typeface="Calibri"/>
                <a:cs typeface="Calibri"/>
              </a:rPr>
              <a:t>.</a:t>
            </a:r>
            <a:endParaRPr sz="105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4213951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221459" y="7258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r>
              <a:rPr lang="tr-TR" dirty="0"/>
              <a:t>.</a:t>
            </a:r>
            <a:endParaRPr dirty="0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  <p:sp>
        <p:nvSpPr>
          <p:cNvPr id="13" name="Rounded Rectangle 5"/>
          <p:cNvSpPr>
            <a:spLocks noChangeArrowheads="1"/>
          </p:cNvSpPr>
          <p:nvPr/>
        </p:nvSpPr>
        <p:spPr bwMode="auto">
          <a:xfrm>
            <a:off x="1128717" y="108276"/>
            <a:ext cx="7329484" cy="514350"/>
          </a:xfrm>
          <a:prstGeom prst="roundRect">
            <a:avLst>
              <a:gd name="adj" fmla="val 16667"/>
            </a:avLst>
          </a:prstGeom>
          <a:noFill/>
          <a:ln w="28575" algn="ctr">
            <a:noFill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sz="2800" b="1" dirty="0">
                <a:solidFill>
                  <a:srgbClr val="FFFFFF"/>
                </a:solidFill>
                <a:latin typeface="Times New Roman"/>
                <a:cs typeface="Times New Roman"/>
              </a:rPr>
              <a:t>2. Risk Değerlendirme Açıklama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374775"/>
            <a:ext cx="7848601" cy="502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1" name="Yuvarlatılmış Dikdörtgen 210"/>
          <p:cNvSpPr/>
          <p:nvPr/>
        </p:nvSpPr>
        <p:spPr>
          <a:xfrm>
            <a:off x="304800" y="1143000"/>
            <a:ext cx="8534400" cy="54864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2904186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2875" y="981075"/>
            <a:ext cx="8821801" cy="5737225"/>
          </a:xfrm>
          <a:custGeom>
            <a:avLst/>
            <a:gdLst/>
            <a:ahLst/>
            <a:cxnLst/>
            <a:rect l="l" t="t" r="r" b="b"/>
            <a:pathLst>
              <a:path w="8821801" h="5737225">
                <a:moveTo>
                  <a:pt x="0" y="956183"/>
                </a:moveTo>
                <a:lnTo>
                  <a:pt x="0" y="4781003"/>
                </a:lnTo>
                <a:lnTo>
                  <a:pt x="3169" y="4859428"/>
                </a:lnTo>
                <a:lnTo>
                  <a:pt x="12515" y="4936107"/>
                </a:lnTo>
                <a:lnTo>
                  <a:pt x="27790" y="5010794"/>
                </a:lnTo>
                <a:lnTo>
                  <a:pt x="48749" y="5083242"/>
                </a:lnTo>
                <a:lnTo>
                  <a:pt x="75144" y="5153207"/>
                </a:lnTo>
                <a:lnTo>
                  <a:pt x="106732" y="5220441"/>
                </a:lnTo>
                <a:lnTo>
                  <a:pt x="143264" y="5284699"/>
                </a:lnTo>
                <a:lnTo>
                  <a:pt x="184495" y="5345734"/>
                </a:lnTo>
                <a:lnTo>
                  <a:pt x="230180" y="5403301"/>
                </a:lnTo>
                <a:lnTo>
                  <a:pt x="280071" y="5457153"/>
                </a:lnTo>
                <a:lnTo>
                  <a:pt x="333923" y="5507044"/>
                </a:lnTo>
                <a:lnTo>
                  <a:pt x="391490" y="5552729"/>
                </a:lnTo>
                <a:lnTo>
                  <a:pt x="452525" y="5593960"/>
                </a:lnTo>
                <a:lnTo>
                  <a:pt x="516783" y="5630492"/>
                </a:lnTo>
                <a:lnTo>
                  <a:pt x="584017" y="5662080"/>
                </a:lnTo>
                <a:lnTo>
                  <a:pt x="653982" y="5688475"/>
                </a:lnTo>
                <a:lnTo>
                  <a:pt x="726430" y="5709434"/>
                </a:lnTo>
                <a:lnTo>
                  <a:pt x="801117" y="5724709"/>
                </a:lnTo>
                <a:lnTo>
                  <a:pt x="877796" y="5734055"/>
                </a:lnTo>
                <a:lnTo>
                  <a:pt x="956221" y="5737225"/>
                </a:lnTo>
                <a:lnTo>
                  <a:pt x="7865491" y="5737225"/>
                </a:lnTo>
                <a:lnTo>
                  <a:pt x="7943928" y="5734055"/>
                </a:lnTo>
                <a:lnTo>
                  <a:pt x="8020618" y="5724709"/>
                </a:lnTo>
                <a:lnTo>
                  <a:pt x="8095315" y="5709434"/>
                </a:lnTo>
                <a:lnTo>
                  <a:pt x="8167773" y="5688475"/>
                </a:lnTo>
                <a:lnTo>
                  <a:pt x="8237745" y="5662080"/>
                </a:lnTo>
                <a:lnTo>
                  <a:pt x="8304987" y="5630492"/>
                </a:lnTo>
                <a:lnTo>
                  <a:pt x="8369250" y="5593960"/>
                </a:lnTo>
                <a:lnTo>
                  <a:pt x="8430291" y="5552729"/>
                </a:lnTo>
                <a:lnTo>
                  <a:pt x="8487862" y="5507044"/>
                </a:lnTo>
                <a:lnTo>
                  <a:pt x="8541718" y="5457153"/>
                </a:lnTo>
                <a:lnTo>
                  <a:pt x="8591612" y="5403301"/>
                </a:lnTo>
                <a:lnTo>
                  <a:pt x="8637299" y="5345734"/>
                </a:lnTo>
                <a:lnTo>
                  <a:pt x="8678532" y="5284699"/>
                </a:lnTo>
                <a:lnTo>
                  <a:pt x="8715066" y="5220441"/>
                </a:lnTo>
                <a:lnTo>
                  <a:pt x="8746654" y="5153207"/>
                </a:lnTo>
                <a:lnTo>
                  <a:pt x="8773051" y="5083242"/>
                </a:lnTo>
                <a:lnTo>
                  <a:pt x="8794010" y="5010794"/>
                </a:lnTo>
                <a:lnTo>
                  <a:pt x="8809285" y="4936107"/>
                </a:lnTo>
                <a:lnTo>
                  <a:pt x="8818631" y="4859428"/>
                </a:lnTo>
                <a:lnTo>
                  <a:pt x="8821801" y="4781003"/>
                </a:lnTo>
                <a:lnTo>
                  <a:pt x="8821801" y="956183"/>
                </a:lnTo>
                <a:lnTo>
                  <a:pt x="8818631" y="877763"/>
                </a:lnTo>
                <a:lnTo>
                  <a:pt x="8809285" y="801089"/>
                </a:lnTo>
                <a:lnTo>
                  <a:pt x="8794010" y="726407"/>
                </a:lnTo>
                <a:lnTo>
                  <a:pt x="8773051" y="653962"/>
                </a:lnTo>
                <a:lnTo>
                  <a:pt x="8746654" y="584001"/>
                </a:lnTo>
                <a:lnTo>
                  <a:pt x="8715066" y="516770"/>
                </a:lnTo>
                <a:lnTo>
                  <a:pt x="8678532" y="452515"/>
                </a:lnTo>
                <a:lnTo>
                  <a:pt x="8637299" y="391482"/>
                </a:lnTo>
                <a:lnTo>
                  <a:pt x="8591612" y="333917"/>
                </a:lnTo>
                <a:lnTo>
                  <a:pt x="8541718" y="280066"/>
                </a:lnTo>
                <a:lnTo>
                  <a:pt x="8487862" y="230176"/>
                </a:lnTo>
                <a:lnTo>
                  <a:pt x="8430291" y="184493"/>
                </a:lnTo>
                <a:lnTo>
                  <a:pt x="8369250" y="143262"/>
                </a:lnTo>
                <a:lnTo>
                  <a:pt x="8304987" y="106731"/>
                </a:lnTo>
                <a:lnTo>
                  <a:pt x="8237745" y="75144"/>
                </a:lnTo>
                <a:lnTo>
                  <a:pt x="8167773" y="48748"/>
                </a:lnTo>
                <a:lnTo>
                  <a:pt x="8095315" y="27790"/>
                </a:lnTo>
                <a:lnTo>
                  <a:pt x="8020618" y="12515"/>
                </a:lnTo>
                <a:lnTo>
                  <a:pt x="7943928" y="3169"/>
                </a:lnTo>
                <a:lnTo>
                  <a:pt x="7865491" y="0"/>
                </a:lnTo>
                <a:lnTo>
                  <a:pt x="956221" y="0"/>
                </a:lnTo>
                <a:lnTo>
                  <a:pt x="877796" y="3169"/>
                </a:lnTo>
                <a:lnTo>
                  <a:pt x="801117" y="12515"/>
                </a:lnTo>
                <a:lnTo>
                  <a:pt x="726430" y="27790"/>
                </a:lnTo>
                <a:lnTo>
                  <a:pt x="653982" y="48748"/>
                </a:lnTo>
                <a:lnTo>
                  <a:pt x="584017" y="75144"/>
                </a:lnTo>
                <a:lnTo>
                  <a:pt x="516783" y="106731"/>
                </a:lnTo>
                <a:lnTo>
                  <a:pt x="452525" y="143262"/>
                </a:lnTo>
                <a:lnTo>
                  <a:pt x="391490" y="184493"/>
                </a:lnTo>
                <a:lnTo>
                  <a:pt x="333923" y="230176"/>
                </a:lnTo>
                <a:lnTo>
                  <a:pt x="280071" y="280066"/>
                </a:lnTo>
                <a:lnTo>
                  <a:pt x="230180" y="333917"/>
                </a:lnTo>
                <a:lnTo>
                  <a:pt x="184495" y="391482"/>
                </a:lnTo>
                <a:lnTo>
                  <a:pt x="143264" y="452515"/>
                </a:lnTo>
                <a:lnTo>
                  <a:pt x="106732" y="516770"/>
                </a:lnTo>
                <a:lnTo>
                  <a:pt x="75144" y="584001"/>
                </a:lnTo>
                <a:lnTo>
                  <a:pt x="48749" y="653962"/>
                </a:lnTo>
                <a:lnTo>
                  <a:pt x="27790" y="726407"/>
                </a:lnTo>
                <a:lnTo>
                  <a:pt x="12515" y="801089"/>
                </a:lnTo>
                <a:lnTo>
                  <a:pt x="3169" y="877763"/>
                </a:lnTo>
                <a:lnTo>
                  <a:pt x="0" y="9561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2875" y="981075"/>
            <a:ext cx="8821801" cy="5737225"/>
          </a:xfrm>
          <a:custGeom>
            <a:avLst/>
            <a:gdLst/>
            <a:ahLst/>
            <a:cxnLst/>
            <a:rect l="l" t="t" r="r" b="b"/>
            <a:pathLst>
              <a:path w="8821801" h="5737225">
                <a:moveTo>
                  <a:pt x="0" y="956183"/>
                </a:moveTo>
                <a:lnTo>
                  <a:pt x="3169" y="877763"/>
                </a:lnTo>
                <a:lnTo>
                  <a:pt x="12515" y="801089"/>
                </a:lnTo>
                <a:lnTo>
                  <a:pt x="27790" y="726407"/>
                </a:lnTo>
                <a:lnTo>
                  <a:pt x="48749" y="653962"/>
                </a:lnTo>
                <a:lnTo>
                  <a:pt x="75144" y="584001"/>
                </a:lnTo>
                <a:lnTo>
                  <a:pt x="106732" y="516770"/>
                </a:lnTo>
                <a:lnTo>
                  <a:pt x="143264" y="452515"/>
                </a:lnTo>
                <a:lnTo>
                  <a:pt x="184495" y="391482"/>
                </a:lnTo>
                <a:lnTo>
                  <a:pt x="230180" y="333917"/>
                </a:lnTo>
                <a:lnTo>
                  <a:pt x="280071" y="280066"/>
                </a:lnTo>
                <a:lnTo>
                  <a:pt x="333923" y="230176"/>
                </a:lnTo>
                <a:lnTo>
                  <a:pt x="391490" y="184493"/>
                </a:lnTo>
                <a:lnTo>
                  <a:pt x="452525" y="143262"/>
                </a:lnTo>
                <a:lnTo>
                  <a:pt x="516783" y="106731"/>
                </a:lnTo>
                <a:lnTo>
                  <a:pt x="584017" y="75144"/>
                </a:lnTo>
                <a:lnTo>
                  <a:pt x="653982" y="48748"/>
                </a:lnTo>
                <a:lnTo>
                  <a:pt x="726430" y="27790"/>
                </a:lnTo>
                <a:lnTo>
                  <a:pt x="801117" y="12515"/>
                </a:lnTo>
                <a:lnTo>
                  <a:pt x="877796" y="3169"/>
                </a:lnTo>
                <a:lnTo>
                  <a:pt x="956221" y="0"/>
                </a:lnTo>
                <a:lnTo>
                  <a:pt x="7865491" y="0"/>
                </a:lnTo>
                <a:lnTo>
                  <a:pt x="7943928" y="3169"/>
                </a:lnTo>
                <a:lnTo>
                  <a:pt x="8020618" y="12515"/>
                </a:lnTo>
                <a:lnTo>
                  <a:pt x="8095315" y="27790"/>
                </a:lnTo>
                <a:lnTo>
                  <a:pt x="8167773" y="48748"/>
                </a:lnTo>
                <a:lnTo>
                  <a:pt x="8237745" y="75144"/>
                </a:lnTo>
                <a:lnTo>
                  <a:pt x="8304987" y="106731"/>
                </a:lnTo>
                <a:lnTo>
                  <a:pt x="8369250" y="143262"/>
                </a:lnTo>
                <a:lnTo>
                  <a:pt x="8430291" y="184493"/>
                </a:lnTo>
                <a:lnTo>
                  <a:pt x="8487862" y="230176"/>
                </a:lnTo>
                <a:lnTo>
                  <a:pt x="8541718" y="280066"/>
                </a:lnTo>
                <a:lnTo>
                  <a:pt x="8591612" y="333917"/>
                </a:lnTo>
                <a:lnTo>
                  <a:pt x="8637299" y="391482"/>
                </a:lnTo>
                <a:lnTo>
                  <a:pt x="8678532" y="452515"/>
                </a:lnTo>
                <a:lnTo>
                  <a:pt x="8715066" y="516770"/>
                </a:lnTo>
                <a:lnTo>
                  <a:pt x="8746654" y="584001"/>
                </a:lnTo>
                <a:lnTo>
                  <a:pt x="8773051" y="653962"/>
                </a:lnTo>
                <a:lnTo>
                  <a:pt x="8794010" y="726407"/>
                </a:lnTo>
                <a:lnTo>
                  <a:pt x="8809285" y="801089"/>
                </a:lnTo>
                <a:lnTo>
                  <a:pt x="8818631" y="877763"/>
                </a:lnTo>
                <a:lnTo>
                  <a:pt x="8821801" y="956183"/>
                </a:lnTo>
                <a:lnTo>
                  <a:pt x="8821801" y="4781003"/>
                </a:lnTo>
                <a:lnTo>
                  <a:pt x="8818631" y="4859428"/>
                </a:lnTo>
                <a:lnTo>
                  <a:pt x="8809285" y="4936107"/>
                </a:lnTo>
                <a:lnTo>
                  <a:pt x="8794010" y="5010794"/>
                </a:lnTo>
                <a:lnTo>
                  <a:pt x="8773051" y="5083242"/>
                </a:lnTo>
                <a:lnTo>
                  <a:pt x="8746654" y="5153207"/>
                </a:lnTo>
                <a:lnTo>
                  <a:pt x="8715066" y="5220441"/>
                </a:lnTo>
                <a:lnTo>
                  <a:pt x="8678532" y="5284699"/>
                </a:lnTo>
                <a:lnTo>
                  <a:pt x="8637299" y="5345734"/>
                </a:lnTo>
                <a:lnTo>
                  <a:pt x="8591612" y="5403301"/>
                </a:lnTo>
                <a:lnTo>
                  <a:pt x="8541718" y="5457153"/>
                </a:lnTo>
                <a:lnTo>
                  <a:pt x="8487862" y="5507044"/>
                </a:lnTo>
                <a:lnTo>
                  <a:pt x="8430291" y="5552729"/>
                </a:lnTo>
                <a:lnTo>
                  <a:pt x="8369250" y="5593960"/>
                </a:lnTo>
                <a:lnTo>
                  <a:pt x="8304987" y="5630492"/>
                </a:lnTo>
                <a:lnTo>
                  <a:pt x="8237745" y="5662080"/>
                </a:lnTo>
                <a:lnTo>
                  <a:pt x="8167773" y="5688475"/>
                </a:lnTo>
                <a:lnTo>
                  <a:pt x="8095315" y="5709434"/>
                </a:lnTo>
                <a:lnTo>
                  <a:pt x="8020618" y="5724709"/>
                </a:lnTo>
                <a:lnTo>
                  <a:pt x="7943928" y="5734055"/>
                </a:lnTo>
                <a:lnTo>
                  <a:pt x="7865491" y="5737225"/>
                </a:lnTo>
                <a:lnTo>
                  <a:pt x="956221" y="5737225"/>
                </a:lnTo>
                <a:lnTo>
                  <a:pt x="877796" y="5734055"/>
                </a:lnTo>
                <a:lnTo>
                  <a:pt x="801117" y="5724709"/>
                </a:lnTo>
                <a:lnTo>
                  <a:pt x="726430" y="5709434"/>
                </a:lnTo>
                <a:lnTo>
                  <a:pt x="653982" y="5688475"/>
                </a:lnTo>
                <a:lnTo>
                  <a:pt x="584017" y="5662080"/>
                </a:lnTo>
                <a:lnTo>
                  <a:pt x="516783" y="5630492"/>
                </a:lnTo>
                <a:lnTo>
                  <a:pt x="452525" y="5593960"/>
                </a:lnTo>
                <a:lnTo>
                  <a:pt x="391490" y="5552729"/>
                </a:lnTo>
                <a:lnTo>
                  <a:pt x="333923" y="5507044"/>
                </a:lnTo>
                <a:lnTo>
                  <a:pt x="280071" y="5457153"/>
                </a:lnTo>
                <a:lnTo>
                  <a:pt x="230180" y="5403301"/>
                </a:lnTo>
                <a:lnTo>
                  <a:pt x="184495" y="5345734"/>
                </a:lnTo>
                <a:lnTo>
                  <a:pt x="143264" y="5284699"/>
                </a:lnTo>
                <a:lnTo>
                  <a:pt x="106732" y="5220441"/>
                </a:lnTo>
                <a:lnTo>
                  <a:pt x="75144" y="5153207"/>
                </a:lnTo>
                <a:lnTo>
                  <a:pt x="48749" y="5083242"/>
                </a:lnTo>
                <a:lnTo>
                  <a:pt x="27790" y="5010794"/>
                </a:lnTo>
                <a:lnTo>
                  <a:pt x="12515" y="4936107"/>
                </a:lnTo>
                <a:lnTo>
                  <a:pt x="3169" y="4859428"/>
                </a:lnTo>
                <a:lnTo>
                  <a:pt x="0" y="4781003"/>
                </a:lnTo>
                <a:lnTo>
                  <a:pt x="0" y="956183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  <p:sp>
        <p:nvSpPr>
          <p:cNvPr id="13" name="Rounded Rectangle 5"/>
          <p:cNvSpPr>
            <a:spLocks noChangeArrowheads="1"/>
          </p:cNvSpPr>
          <p:nvPr/>
        </p:nvSpPr>
        <p:spPr bwMode="auto">
          <a:xfrm>
            <a:off x="1128717" y="108276"/>
            <a:ext cx="7329484" cy="514350"/>
          </a:xfrm>
          <a:prstGeom prst="roundRect">
            <a:avLst>
              <a:gd name="adj" fmla="val 16667"/>
            </a:avLst>
          </a:prstGeom>
          <a:noFill/>
          <a:ln w="28575" algn="ctr">
            <a:noFill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ts val="3360"/>
              </a:lnSpc>
              <a:spcBef>
                <a:spcPts val="20"/>
              </a:spcBef>
            </a:pPr>
            <a:r>
              <a:rPr lang="tr-TR" sz="4000" b="1" spc="4" baseline="19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</a:t>
            </a:r>
            <a:r>
              <a:rPr lang="tr-TR" sz="4000" b="1" spc="0" baseline="19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</a:t>
            </a:r>
            <a:r>
              <a:rPr lang="tr-TR" sz="4000" b="1" spc="-22" baseline="19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000" b="1" spc="-4" baseline="19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tr-TR" sz="4000" b="1" spc="4" baseline="19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tr-TR" sz="4000" b="1" spc="-4" baseline="19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dülü</a:t>
            </a:r>
            <a:endParaRPr lang="tr-TR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bject 8"/>
          <p:cNvSpPr txBox="1"/>
          <p:nvPr/>
        </p:nvSpPr>
        <p:spPr>
          <a:xfrm>
            <a:off x="3733800" y="2819400"/>
            <a:ext cx="1737192" cy="8073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6731" marR="284641" algn="ctr">
              <a:lnSpc>
                <a:spcPts val="2950"/>
              </a:lnSpc>
              <a:spcBef>
                <a:spcPts val="147"/>
              </a:spcBef>
            </a:pPr>
            <a:r>
              <a:rPr sz="4200" spc="-4" baseline="2925" dirty="0">
                <a:solidFill>
                  <a:srgbClr val="7F8080"/>
                </a:solidFill>
                <a:latin typeface="Calibri"/>
                <a:cs typeface="Calibri"/>
              </a:rPr>
              <a:t>M</a:t>
            </a:r>
            <a:r>
              <a:rPr sz="4200" spc="4" baseline="2925" dirty="0">
                <a:solidFill>
                  <a:srgbClr val="7F8080"/>
                </a:solidFill>
                <a:latin typeface="Calibri"/>
                <a:cs typeface="Calibri"/>
              </a:rPr>
              <a:t>EBBİS</a:t>
            </a:r>
            <a:endParaRPr sz="2800" dirty="0">
              <a:latin typeface="Calibri"/>
              <a:cs typeface="Calibri"/>
            </a:endParaRPr>
          </a:p>
          <a:p>
            <a:pPr algn="ctr">
              <a:lnSpc>
                <a:spcPts val="3360"/>
              </a:lnSpc>
              <a:spcBef>
                <a:spcPts val="20"/>
              </a:spcBef>
            </a:pPr>
            <a:r>
              <a:rPr sz="4200" spc="4" baseline="1950" dirty="0">
                <a:solidFill>
                  <a:srgbClr val="7F8080"/>
                </a:solidFill>
                <a:latin typeface="Calibri"/>
                <a:cs typeface="Calibri"/>
              </a:rPr>
              <a:t>İ</a:t>
            </a:r>
            <a:r>
              <a:rPr sz="4200" spc="0" baseline="1950" dirty="0">
                <a:solidFill>
                  <a:srgbClr val="7F8080"/>
                </a:solidFill>
                <a:latin typeface="Calibri"/>
                <a:cs typeface="Calibri"/>
              </a:rPr>
              <a:t>SG</a:t>
            </a:r>
            <a:r>
              <a:rPr sz="4200" spc="-22" baseline="1950" dirty="0">
                <a:solidFill>
                  <a:srgbClr val="7F8080"/>
                </a:solidFill>
                <a:latin typeface="Calibri"/>
                <a:cs typeface="Calibri"/>
              </a:rPr>
              <a:t> </a:t>
            </a:r>
            <a:r>
              <a:rPr sz="4200" spc="-4" baseline="1950" dirty="0">
                <a:solidFill>
                  <a:srgbClr val="7F8080"/>
                </a:solidFill>
                <a:latin typeface="Calibri"/>
                <a:cs typeface="Calibri"/>
              </a:rPr>
              <a:t>M</a:t>
            </a:r>
            <a:r>
              <a:rPr sz="4200" spc="4" baseline="1950" dirty="0">
                <a:solidFill>
                  <a:srgbClr val="7F8080"/>
                </a:solidFill>
                <a:latin typeface="Calibri"/>
                <a:cs typeface="Calibri"/>
              </a:rPr>
              <a:t>o</a:t>
            </a:r>
            <a:r>
              <a:rPr sz="4200" spc="-4" baseline="1950" dirty="0">
                <a:solidFill>
                  <a:srgbClr val="7F8080"/>
                </a:solidFill>
                <a:latin typeface="Calibri"/>
                <a:cs typeface="Calibri"/>
              </a:rPr>
              <a:t>dülü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05" name="object 7"/>
          <p:cNvSpPr txBox="1"/>
          <p:nvPr/>
        </p:nvSpPr>
        <p:spPr>
          <a:xfrm>
            <a:off x="1998110" y="3673041"/>
            <a:ext cx="653096" cy="3804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0"/>
              </a:lnSpc>
              <a:spcBef>
                <a:spcPts val="147"/>
              </a:spcBef>
            </a:pPr>
            <a:r>
              <a:rPr sz="4200" spc="4" baseline="2925" dirty="0">
                <a:solidFill>
                  <a:srgbClr val="7F8080"/>
                </a:solidFill>
                <a:latin typeface="Calibri"/>
                <a:cs typeface="Calibri"/>
              </a:rPr>
              <a:t>R</a:t>
            </a:r>
            <a:r>
              <a:rPr sz="4200" spc="-4" baseline="2925" dirty="0">
                <a:solidFill>
                  <a:srgbClr val="7F8080"/>
                </a:solidFill>
                <a:latin typeface="Calibri"/>
                <a:cs typeface="Calibri"/>
              </a:rPr>
              <a:t>i</a:t>
            </a:r>
            <a:r>
              <a:rPr sz="4200" spc="0" baseline="2925" dirty="0">
                <a:solidFill>
                  <a:srgbClr val="7F8080"/>
                </a:solidFill>
                <a:latin typeface="Calibri"/>
                <a:cs typeface="Calibri"/>
              </a:rPr>
              <a:t>sk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6" name="object 6"/>
          <p:cNvSpPr txBox="1"/>
          <p:nvPr/>
        </p:nvSpPr>
        <p:spPr>
          <a:xfrm>
            <a:off x="2653290" y="3673041"/>
            <a:ext cx="2231764" cy="3804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0"/>
              </a:lnSpc>
              <a:spcBef>
                <a:spcPts val="147"/>
              </a:spcBef>
            </a:pPr>
            <a:r>
              <a:rPr sz="4200" spc="-4" baseline="2925" dirty="0">
                <a:solidFill>
                  <a:srgbClr val="7F8080"/>
                </a:solidFill>
                <a:latin typeface="Calibri"/>
                <a:cs typeface="Calibri"/>
              </a:rPr>
              <a:t>D</a:t>
            </a:r>
            <a:r>
              <a:rPr sz="4200" spc="0" baseline="2925" dirty="0">
                <a:solidFill>
                  <a:srgbClr val="7F8080"/>
                </a:solidFill>
                <a:latin typeface="Calibri"/>
                <a:cs typeface="Calibri"/>
              </a:rPr>
              <a:t>e</a:t>
            </a:r>
            <a:r>
              <a:rPr sz="4200" spc="-19" baseline="2925" dirty="0">
                <a:solidFill>
                  <a:srgbClr val="7F8080"/>
                </a:solidFill>
                <a:latin typeface="Calibri"/>
                <a:cs typeface="Calibri"/>
              </a:rPr>
              <a:t>ğ</a:t>
            </a:r>
            <a:r>
              <a:rPr sz="4200" spc="0" baseline="2925" dirty="0">
                <a:solidFill>
                  <a:srgbClr val="7F8080"/>
                </a:solidFill>
                <a:latin typeface="Calibri"/>
                <a:cs typeface="Calibri"/>
              </a:rPr>
              <a:t>e</a:t>
            </a:r>
            <a:r>
              <a:rPr sz="4200" spc="-4" baseline="2925" dirty="0">
                <a:solidFill>
                  <a:srgbClr val="7F8080"/>
                </a:solidFill>
                <a:latin typeface="Calibri"/>
                <a:cs typeface="Calibri"/>
              </a:rPr>
              <a:t>rl</a:t>
            </a:r>
            <a:r>
              <a:rPr sz="4200" spc="0" baseline="2925" dirty="0">
                <a:solidFill>
                  <a:srgbClr val="7F8080"/>
                </a:solidFill>
                <a:latin typeface="Calibri"/>
                <a:cs typeface="Calibri"/>
              </a:rPr>
              <a:t>e</a:t>
            </a:r>
            <a:r>
              <a:rPr sz="4200" spc="-4" baseline="2925" dirty="0">
                <a:solidFill>
                  <a:srgbClr val="7F8080"/>
                </a:solidFill>
                <a:latin typeface="Calibri"/>
                <a:cs typeface="Calibri"/>
              </a:rPr>
              <a:t>ndir</a:t>
            </a:r>
            <a:r>
              <a:rPr sz="4200" spc="0" baseline="2925" dirty="0">
                <a:solidFill>
                  <a:srgbClr val="7F8080"/>
                </a:solidFill>
                <a:latin typeface="Calibri"/>
                <a:cs typeface="Calibri"/>
              </a:rPr>
              <a:t>me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07" name="object 5"/>
          <p:cNvSpPr txBox="1"/>
          <p:nvPr/>
        </p:nvSpPr>
        <p:spPr>
          <a:xfrm>
            <a:off x="4890157" y="3673041"/>
            <a:ext cx="643082" cy="3804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0"/>
              </a:lnSpc>
              <a:spcBef>
                <a:spcPts val="147"/>
              </a:spcBef>
            </a:pPr>
            <a:r>
              <a:rPr sz="4200" spc="-144" baseline="2925" dirty="0">
                <a:solidFill>
                  <a:srgbClr val="7F8080"/>
                </a:solidFill>
                <a:latin typeface="Calibri"/>
                <a:cs typeface="Calibri"/>
              </a:rPr>
              <a:t>V</a:t>
            </a:r>
            <a:r>
              <a:rPr sz="4200" spc="0" baseline="2925" dirty="0">
                <a:solidFill>
                  <a:srgbClr val="7F8080"/>
                </a:solidFill>
                <a:latin typeface="Calibri"/>
                <a:cs typeface="Calibri"/>
              </a:rPr>
              <a:t>e</a:t>
            </a:r>
            <a:r>
              <a:rPr sz="4200" spc="-4" baseline="2925" dirty="0">
                <a:solidFill>
                  <a:srgbClr val="7F8080"/>
                </a:solidFill>
                <a:latin typeface="Calibri"/>
                <a:cs typeface="Calibri"/>
              </a:rPr>
              <a:t>r</a:t>
            </a:r>
            <a:r>
              <a:rPr sz="4200" spc="0" baseline="2925" dirty="0">
                <a:solidFill>
                  <a:srgbClr val="7F8080"/>
                </a:solidFill>
                <a:latin typeface="Calibri"/>
                <a:cs typeface="Calibri"/>
              </a:rPr>
              <a:t>i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8" name="object 4"/>
          <p:cNvSpPr txBox="1"/>
          <p:nvPr/>
        </p:nvSpPr>
        <p:spPr>
          <a:xfrm>
            <a:off x="5536140" y="3673041"/>
            <a:ext cx="725463" cy="3804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0"/>
              </a:lnSpc>
              <a:spcBef>
                <a:spcPts val="147"/>
              </a:spcBef>
            </a:pPr>
            <a:r>
              <a:rPr sz="4200" spc="0" baseline="2925" dirty="0">
                <a:solidFill>
                  <a:srgbClr val="7F8080"/>
                </a:solidFill>
                <a:latin typeface="Calibri"/>
                <a:cs typeface="Calibri"/>
              </a:rPr>
              <a:t>G</a:t>
            </a:r>
            <a:r>
              <a:rPr sz="4200" spc="-4" baseline="2925" dirty="0">
                <a:solidFill>
                  <a:srgbClr val="7F8080"/>
                </a:solidFill>
                <a:latin typeface="Calibri"/>
                <a:cs typeface="Calibri"/>
              </a:rPr>
              <a:t>iriş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9" name="object 3"/>
          <p:cNvSpPr txBox="1"/>
          <p:nvPr/>
        </p:nvSpPr>
        <p:spPr>
          <a:xfrm>
            <a:off x="6265783" y="3673041"/>
            <a:ext cx="967707" cy="3804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0"/>
              </a:lnSpc>
              <a:spcBef>
                <a:spcPts val="147"/>
              </a:spcBef>
            </a:pPr>
            <a:r>
              <a:rPr sz="4200" spc="4" baseline="2925" dirty="0">
                <a:solidFill>
                  <a:srgbClr val="7F8080"/>
                </a:solidFill>
                <a:latin typeface="Calibri"/>
                <a:cs typeface="Calibri"/>
              </a:rPr>
              <a:t>E</a:t>
            </a:r>
            <a:r>
              <a:rPr sz="4200" spc="0" baseline="2925" dirty="0">
                <a:solidFill>
                  <a:srgbClr val="7F8080"/>
                </a:solidFill>
                <a:latin typeface="Calibri"/>
                <a:cs typeface="Calibri"/>
              </a:rPr>
              <a:t>k</a:t>
            </a:r>
            <a:r>
              <a:rPr sz="4200" spc="-64" baseline="2925" dirty="0">
                <a:solidFill>
                  <a:srgbClr val="7F8080"/>
                </a:solidFill>
                <a:latin typeface="Calibri"/>
                <a:cs typeface="Calibri"/>
              </a:rPr>
              <a:t>r</a:t>
            </a:r>
            <a:r>
              <a:rPr sz="4200" spc="4" baseline="2925" dirty="0">
                <a:solidFill>
                  <a:srgbClr val="7F8080"/>
                </a:solidFill>
                <a:latin typeface="Calibri"/>
                <a:cs typeface="Calibri"/>
              </a:rPr>
              <a:t>a</a:t>
            </a:r>
            <a:r>
              <a:rPr sz="4200" spc="-4" baseline="2925" dirty="0">
                <a:solidFill>
                  <a:srgbClr val="7F8080"/>
                </a:solidFill>
                <a:latin typeface="Calibri"/>
                <a:cs typeface="Calibri"/>
              </a:rPr>
              <a:t>n</a:t>
            </a:r>
            <a:r>
              <a:rPr sz="4200" spc="0" baseline="2925" dirty="0">
                <a:solidFill>
                  <a:srgbClr val="7F8080"/>
                </a:solidFill>
                <a:latin typeface="Calibri"/>
                <a:cs typeface="Calibri"/>
              </a:rPr>
              <a:t>ı</a:t>
            </a:r>
            <a:endParaRPr sz="2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3360039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2875" y="981075"/>
            <a:ext cx="8821801" cy="5737225"/>
          </a:xfrm>
          <a:custGeom>
            <a:avLst/>
            <a:gdLst/>
            <a:ahLst/>
            <a:cxnLst/>
            <a:rect l="l" t="t" r="r" b="b"/>
            <a:pathLst>
              <a:path w="8821801" h="5737225">
                <a:moveTo>
                  <a:pt x="0" y="956183"/>
                </a:moveTo>
                <a:lnTo>
                  <a:pt x="0" y="4781003"/>
                </a:lnTo>
                <a:lnTo>
                  <a:pt x="3169" y="4859428"/>
                </a:lnTo>
                <a:lnTo>
                  <a:pt x="12515" y="4936107"/>
                </a:lnTo>
                <a:lnTo>
                  <a:pt x="27790" y="5010794"/>
                </a:lnTo>
                <a:lnTo>
                  <a:pt x="48749" y="5083242"/>
                </a:lnTo>
                <a:lnTo>
                  <a:pt x="75144" y="5153207"/>
                </a:lnTo>
                <a:lnTo>
                  <a:pt x="106732" y="5220441"/>
                </a:lnTo>
                <a:lnTo>
                  <a:pt x="143264" y="5284699"/>
                </a:lnTo>
                <a:lnTo>
                  <a:pt x="184495" y="5345734"/>
                </a:lnTo>
                <a:lnTo>
                  <a:pt x="230180" y="5403301"/>
                </a:lnTo>
                <a:lnTo>
                  <a:pt x="280071" y="5457153"/>
                </a:lnTo>
                <a:lnTo>
                  <a:pt x="333923" y="5507044"/>
                </a:lnTo>
                <a:lnTo>
                  <a:pt x="391490" y="5552729"/>
                </a:lnTo>
                <a:lnTo>
                  <a:pt x="452525" y="5593960"/>
                </a:lnTo>
                <a:lnTo>
                  <a:pt x="516783" y="5630492"/>
                </a:lnTo>
                <a:lnTo>
                  <a:pt x="584017" y="5662080"/>
                </a:lnTo>
                <a:lnTo>
                  <a:pt x="653982" y="5688475"/>
                </a:lnTo>
                <a:lnTo>
                  <a:pt x="726430" y="5709434"/>
                </a:lnTo>
                <a:lnTo>
                  <a:pt x="801117" y="5724709"/>
                </a:lnTo>
                <a:lnTo>
                  <a:pt x="877796" y="5734055"/>
                </a:lnTo>
                <a:lnTo>
                  <a:pt x="956221" y="5737225"/>
                </a:lnTo>
                <a:lnTo>
                  <a:pt x="7865491" y="5737225"/>
                </a:lnTo>
                <a:lnTo>
                  <a:pt x="7943928" y="5734055"/>
                </a:lnTo>
                <a:lnTo>
                  <a:pt x="8020618" y="5724709"/>
                </a:lnTo>
                <a:lnTo>
                  <a:pt x="8095315" y="5709434"/>
                </a:lnTo>
                <a:lnTo>
                  <a:pt x="8167773" y="5688475"/>
                </a:lnTo>
                <a:lnTo>
                  <a:pt x="8237745" y="5662080"/>
                </a:lnTo>
                <a:lnTo>
                  <a:pt x="8304987" y="5630492"/>
                </a:lnTo>
                <a:lnTo>
                  <a:pt x="8369250" y="5593960"/>
                </a:lnTo>
                <a:lnTo>
                  <a:pt x="8430291" y="5552729"/>
                </a:lnTo>
                <a:lnTo>
                  <a:pt x="8487862" y="5507044"/>
                </a:lnTo>
                <a:lnTo>
                  <a:pt x="8541718" y="5457153"/>
                </a:lnTo>
                <a:lnTo>
                  <a:pt x="8591612" y="5403301"/>
                </a:lnTo>
                <a:lnTo>
                  <a:pt x="8637299" y="5345734"/>
                </a:lnTo>
                <a:lnTo>
                  <a:pt x="8678532" y="5284699"/>
                </a:lnTo>
                <a:lnTo>
                  <a:pt x="8715066" y="5220441"/>
                </a:lnTo>
                <a:lnTo>
                  <a:pt x="8746654" y="5153207"/>
                </a:lnTo>
                <a:lnTo>
                  <a:pt x="8773051" y="5083242"/>
                </a:lnTo>
                <a:lnTo>
                  <a:pt x="8794010" y="5010794"/>
                </a:lnTo>
                <a:lnTo>
                  <a:pt x="8809285" y="4936107"/>
                </a:lnTo>
                <a:lnTo>
                  <a:pt x="8818631" y="4859428"/>
                </a:lnTo>
                <a:lnTo>
                  <a:pt x="8821801" y="4781003"/>
                </a:lnTo>
                <a:lnTo>
                  <a:pt x="8821801" y="956183"/>
                </a:lnTo>
                <a:lnTo>
                  <a:pt x="8818631" y="877763"/>
                </a:lnTo>
                <a:lnTo>
                  <a:pt x="8809285" y="801089"/>
                </a:lnTo>
                <a:lnTo>
                  <a:pt x="8794010" y="726407"/>
                </a:lnTo>
                <a:lnTo>
                  <a:pt x="8773051" y="653962"/>
                </a:lnTo>
                <a:lnTo>
                  <a:pt x="8746654" y="584001"/>
                </a:lnTo>
                <a:lnTo>
                  <a:pt x="8715066" y="516770"/>
                </a:lnTo>
                <a:lnTo>
                  <a:pt x="8678532" y="452515"/>
                </a:lnTo>
                <a:lnTo>
                  <a:pt x="8637299" y="391482"/>
                </a:lnTo>
                <a:lnTo>
                  <a:pt x="8591612" y="333917"/>
                </a:lnTo>
                <a:lnTo>
                  <a:pt x="8541718" y="280066"/>
                </a:lnTo>
                <a:lnTo>
                  <a:pt x="8487862" y="230176"/>
                </a:lnTo>
                <a:lnTo>
                  <a:pt x="8430291" y="184493"/>
                </a:lnTo>
                <a:lnTo>
                  <a:pt x="8369250" y="143262"/>
                </a:lnTo>
                <a:lnTo>
                  <a:pt x="8304987" y="106731"/>
                </a:lnTo>
                <a:lnTo>
                  <a:pt x="8237745" y="75144"/>
                </a:lnTo>
                <a:lnTo>
                  <a:pt x="8167773" y="48748"/>
                </a:lnTo>
                <a:lnTo>
                  <a:pt x="8095315" y="27790"/>
                </a:lnTo>
                <a:lnTo>
                  <a:pt x="8020618" y="12515"/>
                </a:lnTo>
                <a:lnTo>
                  <a:pt x="7943928" y="3169"/>
                </a:lnTo>
                <a:lnTo>
                  <a:pt x="7865491" y="0"/>
                </a:lnTo>
                <a:lnTo>
                  <a:pt x="956221" y="0"/>
                </a:lnTo>
                <a:lnTo>
                  <a:pt x="877796" y="3169"/>
                </a:lnTo>
                <a:lnTo>
                  <a:pt x="801117" y="12515"/>
                </a:lnTo>
                <a:lnTo>
                  <a:pt x="726430" y="27790"/>
                </a:lnTo>
                <a:lnTo>
                  <a:pt x="653982" y="48748"/>
                </a:lnTo>
                <a:lnTo>
                  <a:pt x="584017" y="75144"/>
                </a:lnTo>
                <a:lnTo>
                  <a:pt x="516783" y="106731"/>
                </a:lnTo>
                <a:lnTo>
                  <a:pt x="452525" y="143262"/>
                </a:lnTo>
                <a:lnTo>
                  <a:pt x="391490" y="184493"/>
                </a:lnTo>
                <a:lnTo>
                  <a:pt x="333923" y="230176"/>
                </a:lnTo>
                <a:lnTo>
                  <a:pt x="280071" y="280066"/>
                </a:lnTo>
                <a:lnTo>
                  <a:pt x="230180" y="333917"/>
                </a:lnTo>
                <a:lnTo>
                  <a:pt x="184495" y="391482"/>
                </a:lnTo>
                <a:lnTo>
                  <a:pt x="143264" y="452515"/>
                </a:lnTo>
                <a:lnTo>
                  <a:pt x="106732" y="516770"/>
                </a:lnTo>
                <a:lnTo>
                  <a:pt x="75144" y="584001"/>
                </a:lnTo>
                <a:lnTo>
                  <a:pt x="48749" y="653962"/>
                </a:lnTo>
                <a:lnTo>
                  <a:pt x="27790" y="726407"/>
                </a:lnTo>
                <a:lnTo>
                  <a:pt x="12515" y="801089"/>
                </a:lnTo>
                <a:lnTo>
                  <a:pt x="3169" y="877763"/>
                </a:lnTo>
                <a:lnTo>
                  <a:pt x="0" y="9561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2875" y="981075"/>
            <a:ext cx="8821801" cy="5737225"/>
          </a:xfrm>
          <a:custGeom>
            <a:avLst/>
            <a:gdLst/>
            <a:ahLst/>
            <a:cxnLst/>
            <a:rect l="l" t="t" r="r" b="b"/>
            <a:pathLst>
              <a:path w="8821801" h="5737225">
                <a:moveTo>
                  <a:pt x="0" y="956183"/>
                </a:moveTo>
                <a:lnTo>
                  <a:pt x="3169" y="877763"/>
                </a:lnTo>
                <a:lnTo>
                  <a:pt x="12515" y="801089"/>
                </a:lnTo>
                <a:lnTo>
                  <a:pt x="27790" y="726407"/>
                </a:lnTo>
                <a:lnTo>
                  <a:pt x="48749" y="653962"/>
                </a:lnTo>
                <a:lnTo>
                  <a:pt x="75144" y="584001"/>
                </a:lnTo>
                <a:lnTo>
                  <a:pt x="106732" y="516770"/>
                </a:lnTo>
                <a:lnTo>
                  <a:pt x="143264" y="452515"/>
                </a:lnTo>
                <a:lnTo>
                  <a:pt x="184495" y="391482"/>
                </a:lnTo>
                <a:lnTo>
                  <a:pt x="230180" y="333917"/>
                </a:lnTo>
                <a:lnTo>
                  <a:pt x="280071" y="280066"/>
                </a:lnTo>
                <a:lnTo>
                  <a:pt x="333923" y="230176"/>
                </a:lnTo>
                <a:lnTo>
                  <a:pt x="391490" y="184493"/>
                </a:lnTo>
                <a:lnTo>
                  <a:pt x="452525" y="143262"/>
                </a:lnTo>
                <a:lnTo>
                  <a:pt x="516783" y="106731"/>
                </a:lnTo>
                <a:lnTo>
                  <a:pt x="584017" y="75144"/>
                </a:lnTo>
                <a:lnTo>
                  <a:pt x="653982" y="48748"/>
                </a:lnTo>
                <a:lnTo>
                  <a:pt x="726430" y="27790"/>
                </a:lnTo>
                <a:lnTo>
                  <a:pt x="801117" y="12515"/>
                </a:lnTo>
                <a:lnTo>
                  <a:pt x="877796" y="3169"/>
                </a:lnTo>
                <a:lnTo>
                  <a:pt x="956221" y="0"/>
                </a:lnTo>
                <a:lnTo>
                  <a:pt x="7865491" y="0"/>
                </a:lnTo>
                <a:lnTo>
                  <a:pt x="7943928" y="3169"/>
                </a:lnTo>
                <a:lnTo>
                  <a:pt x="8020618" y="12515"/>
                </a:lnTo>
                <a:lnTo>
                  <a:pt x="8095315" y="27790"/>
                </a:lnTo>
                <a:lnTo>
                  <a:pt x="8167773" y="48748"/>
                </a:lnTo>
                <a:lnTo>
                  <a:pt x="8237745" y="75144"/>
                </a:lnTo>
                <a:lnTo>
                  <a:pt x="8304987" y="106731"/>
                </a:lnTo>
                <a:lnTo>
                  <a:pt x="8369250" y="143262"/>
                </a:lnTo>
                <a:lnTo>
                  <a:pt x="8430291" y="184493"/>
                </a:lnTo>
                <a:lnTo>
                  <a:pt x="8487862" y="230176"/>
                </a:lnTo>
                <a:lnTo>
                  <a:pt x="8541718" y="280066"/>
                </a:lnTo>
                <a:lnTo>
                  <a:pt x="8591612" y="333917"/>
                </a:lnTo>
                <a:lnTo>
                  <a:pt x="8637299" y="391482"/>
                </a:lnTo>
                <a:lnTo>
                  <a:pt x="8678532" y="452515"/>
                </a:lnTo>
                <a:lnTo>
                  <a:pt x="8715066" y="516770"/>
                </a:lnTo>
                <a:lnTo>
                  <a:pt x="8746654" y="584001"/>
                </a:lnTo>
                <a:lnTo>
                  <a:pt x="8773051" y="653962"/>
                </a:lnTo>
                <a:lnTo>
                  <a:pt x="8794010" y="726407"/>
                </a:lnTo>
                <a:lnTo>
                  <a:pt x="8809285" y="801089"/>
                </a:lnTo>
                <a:lnTo>
                  <a:pt x="8818631" y="877763"/>
                </a:lnTo>
                <a:lnTo>
                  <a:pt x="8821801" y="956183"/>
                </a:lnTo>
                <a:lnTo>
                  <a:pt x="8821801" y="4781003"/>
                </a:lnTo>
                <a:lnTo>
                  <a:pt x="8818631" y="4859428"/>
                </a:lnTo>
                <a:lnTo>
                  <a:pt x="8809285" y="4936107"/>
                </a:lnTo>
                <a:lnTo>
                  <a:pt x="8794010" y="5010794"/>
                </a:lnTo>
                <a:lnTo>
                  <a:pt x="8773051" y="5083242"/>
                </a:lnTo>
                <a:lnTo>
                  <a:pt x="8746654" y="5153207"/>
                </a:lnTo>
                <a:lnTo>
                  <a:pt x="8715066" y="5220441"/>
                </a:lnTo>
                <a:lnTo>
                  <a:pt x="8678532" y="5284699"/>
                </a:lnTo>
                <a:lnTo>
                  <a:pt x="8637299" y="5345734"/>
                </a:lnTo>
                <a:lnTo>
                  <a:pt x="8591612" y="5403301"/>
                </a:lnTo>
                <a:lnTo>
                  <a:pt x="8541718" y="5457153"/>
                </a:lnTo>
                <a:lnTo>
                  <a:pt x="8487862" y="5507044"/>
                </a:lnTo>
                <a:lnTo>
                  <a:pt x="8430291" y="5552729"/>
                </a:lnTo>
                <a:lnTo>
                  <a:pt x="8369250" y="5593960"/>
                </a:lnTo>
                <a:lnTo>
                  <a:pt x="8304987" y="5630492"/>
                </a:lnTo>
                <a:lnTo>
                  <a:pt x="8237745" y="5662080"/>
                </a:lnTo>
                <a:lnTo>
                  <a:pt x="8167773" y="5688475"/>
                </a:lnTo>
                <a:lnTo>
                  <a:pt x="8095315" y="5709434"/>
                </a:lnTo>
                <a:lnTo>
                  <a:pt x="8020618" y="5724709"/>
                </a:lnTo>
                <a:lnTo>
                  <a:pt x="7943928" y="5734055"/>
                </a:lnTo>
                <a:lnTo>
                  <a:pt x="7865491" y="5737225"/>
                </a:lnTo>
                <a:lnTo>
                  <a:pt x="956221" y="5737225"/>
                </a:lnTo>
                <a:lnTo>
                  <a:pt x="877796" y="5734055"/>
                </a:lnTo>
                <a:lnTo>
                  <a:pt x="801117" y="5724709"/>
                </a:lnTo>
                <a:lnTo>
                  <a:pt x="726430" y="5709434"/>
                </a:lnTo>
                <a:lnTo>
                  <a:pt x="653982" y="5688475"/>
                </a:lnTo>
                <a:lnTo>
                  <a:pt x="584017" y="5662080"/>
                </a:lnTo>
                <a:lnTo>
                  <a:pt x="516783" y="5630492"/>
                </a:lnTo>
                <a:lnTo>
                  <a:pt x="452525" y="5593960"/>
                </a:lnTo>
                <a:lnTo>
                  <a:pt x="391490" y="5552729"/>
                </a:lnTo>
                <a:lnTo>
                  <a:pt x="333923" y="5507044"/>
                </a:lnTo>
                <a:lnTo>
                  <a:pt x="280071" y="5457153"/>
                </a:lnTo>
                <a:lnTo>
                  <a:pt x="230180" y="5403301"/>
                </a:lnTo>
                <a:lnTo>
                  <a:pt x="184495" y="5345734"/>
                </a:lnTo>
                <a:lnTo>
                  <a:pt x="143264" y="5284699"/>
                </a:lnTo>
                <a:lnTo>
                  <a:pt x="106732" y="5220441"/>
                </a:lnTo>
                <a:lnTo>
                  <a:pt x="75144" y="5153207"/>
                </a:lnTo>
                <a:lnTo>
                  <a:pt x="48749" y="5083242"/>
                </a:lnTo>
                <a:lnTo>
                  <a:pt x="27790" y="5010794"/>
                </a:lnTo>
                <a:lnTo>
                  <a:pt x="12515" y="4936107"/>
                </a:lnTo>
                <a:lnTo>
                  <a:pt x="3169" y="4859428"/>
                </a:lnTo>
                <a:lnTo>
                  <a:pt x="0" y="4781003"/>
                </a:lnTo>
                <a:lnTo>
                  <a:pt x="0" y="956183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  <p:sp>
        <p:nvSpPr>
          <p:cNvPr id="14" name="object 20"/>
          <p:cNvSpPr/>
          <p:nvPr/>
        </p:nvSpPr>
        <p:spPr>
          <a:xfrm>
            <a:off x="282914" y="2517521"/>
            <a:ext cx="2040155" cy="24668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5" name="object 19"/>
          <p:cNvSpPr/>
          <p:nvPr/>
        </p:nvSpPr>
        <p:spPr>
          <a:xfrm>
            <a:off x="2485436" y="3595596"/>
            <a:ext cx="5744163" cy="26528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6" name="object 14"/>
          <p:cNvSpPr txBox="1"/>
          <p:nvPr/>
        </p:nvSpPr>
        <p:spPr>
          <a:xfrm>
            <a:off x="212077" y="1895321"/>
            <a:ext cx="772058" cy="2476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25">
              <a:lnSpc>
                <a:spcPts val="1909"/>
              </a:lnSpc>
              <a:spcBef>
                <a:spcPts val="95"/>
              </a:spcBef>
            </a:pPr>
            <a:r>
              <a:rPr sz="2700" baseline="3413" dirty="0">
                <a:solidFill>
                  <a:srgbClr val="7F8080"/>
                </a:solidFill>
                <a:latin typeface="Calibri"/>
                <a:cs typeface="Calibri"/>
              </a:rPr>
              <a:t>M</a:t>
            </a:r>
            <a:r>
              <a:rPr sz="2700" spc="3" baseline="3413" dirty="0">
                <a:solidFill>
                  <a:srgbClr val="7F8080"/>
                </a:solidFill>
                <a:latin typeface="Calibri"/>
                <a:cs typeface="Calibri"/>
              </a:rPr>
              <a:t>E</a:t>
            </a:r>
            <a:r>
              <a:rPr sz="2700" baseline="3413" dirty="0">
                <a:solidFill>
                  <a:srgbClr val="7F8080"/>
                </a:solidFill>
                <a:latin typeface="Calibri"/>
                <a:cs typeface="Calibri"/>
              </a:rPr>
              <a:t>BB</a:t>
            </a:r>
            <a:r>
              <a:rPr sz="2700" spc="-3" baseline="3413" dirty="0">
                <a:solidFill>
                  <a:srgbClr val="7F8080"/>
                </a:solidFill>
                <a:latin typeface="Calibri"/>
                <a:cs typeface="Calibri"/>
              </a:rPr>
              <a:t>İ</a:t>
            </a:r>
            <a:r>
              <a:rPr sz="2700" baseline="3413" dirty="0">
                <a:solidFill>
                  <a:srgbClr val="7F8080"/>
                </a:solidFill>
                <a:latin typeface="Calibri"/>
                <a:cs typeface="Calibri"/>
              </a:rPr>
              <a:t>S</a:t>
            </a:r>
            <a:endParaRPr>
              <a:latin typeface="Calibri"/>
              <a:cs typeface="Calibri"/>
            </a:endParaRPr>
          </a:p>
        </p:txBody>
      </p:sp>
      <p:sp>
        <p:nvSpPr>
          <p:cNvPr id="17" name="object 13"/>
          <p:cNvSpPr txBox="1"/>
          <p:nvPr/>
        </p:nvSpPr>
        <p:spPr>
          <a:xfrm>
            <a:off x="979007" y="1895321"/>
            <a:ext cx="484022" cy="2476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25">
              <a:lnSpc>
                <a:spcPts val="1909"/>
              </a:lnSpc>
              <a:spcBef>
                <a:spcPts val="95"/>
              </a:spcBef>
            </a:pPr>
            <a:r>
              <a:rPr sz="2700" spc="-3" baseline="3413" dirty="0">
                <a:solidFill>
                  <a:srgbClr val="7F8080"/>
                </a:solidFill>
                <a:latin typeface="Calibri"/>
                <a:cs typeface="Calibri"/>
              </a:rPr>
              <a:t>İ</a:t>
            </a:r>
            <a:r>
              <a:rPr sz="2700" baseline="3413" dirty="0">
                <a:solidFill>
                  <a:srgbClr val="7F8080"/>
                </a:solidFill>
                <a:latin typeface="Calibri"/>
                <a:cs typeface="Calibri"/>
              </a:rPr>
              <a:t>SGB</a:t>
            </a:r>
            <a:endParaRPr>
              <a:latin typeface="Calibri"/>
              <a:cs typeface="Calibri"/>
            </a:endParaRPr>
          </a:p>
        </p:txBody>
      </p:sp>
      <p:sp>
        <p:nvSpPr>
          <p:cNvPr id="18" name="object 12"/>
          <p:cNvSpPr txBox="1"/>
          <p:nvPr/>
        </p:nvSpPr>
        <p:spPr>
          <a:xfrm>
            <a:off x="1460210" y="1895321"/>
            <a:ext cx="781659" cy="2476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25">
              <a:lnSpc>
                <a:spcPts val="1909"/>
              </a:lnSpc>
              <a:spcBef>
                <a:spcPts val="95"/>
              </a:spcBef>
            </a:pPr>
            <a:r>
              <a:rPr sz="2700" baseline="3413" dirty="0">
                <a:solidFill>
                  <a:srgbClr val="7F8080"/>
                </a:solidFill>
                <a:latin typeface="Calibri"/>
                <a:cs typeface="Calibri"/>
              </a:rPr>
              <a:t>M</a:t>
            </a:r>
            <a:r>
              <a:rPr sz="2700" spc="-3" baseline="3413" dirty="0">
                <a:solidFill>
                  <a:srgbClr val="7F8080"/>
                </a:solidFill>
                <a:latin typeface="Calibri"/>
                <a:cs typeface="Calibri"/>
              </a:rPr>
              <a:t>o</a:t>
            </a:r>
            <a:r>
              <a:rPr sz="2700" baseline="3413" dirty="0">
                <a:solidFill>
                  <a:srgbClr val="7F8080"/>
                </a:solidFill>
                <a:latin typeface="Calibri"/>
                <a:cs typeface="Calibri"/>
              </a:rPr>
              <a:t>dülü</a:t>
            </a:r>
            <a:endParaRPr>
              <a:latin typeface="Calibri"/>
              <a:cs typeface="Calibri"/>
            </a:endParaRPr>
          </a:p>
        </p:txBody>
      </p:sp>
      <p:sp>
        <p:nvSpPr>
          <p:cNvPr id="19" name="object 11"/>
          <p:cNvSpPr txBox="1"/>
          <p:nvPr/>
        </p:nvSpPr>
        <p:spPr>
          <a:xfrm>
            <a:off x="2239736" y="1895321"/>
            <a:ext cx="3373457" cy="2476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25">
              <a:lnSpc>
                <a:spcPts val="1909"/>
              </a:lnSpc>
              <a:spcBef>
                <a:spcPts val="95"/>
              </a:spcBef>
            </a:pPr>
            <a:r>
              <a:rPr sz="2700" spc="3" baseline="3413" dirty="0">
                <a:solidFill>
                  <a:srgbClr val="7F8080"/>
                </a:solidFill>
                <a:latin typeface="Calibri"/>
                <a:cs typeface="Calibri"/>
              </a:rPr>
              <a:t>R</a:t>
            </a:r>
            <a:r>
              <a:rPr sz="2700" baseline="3413" dirty="0">
                <a:solidFill>
                  <a:srgbClr val="7F8080"/>
                </a:solidFill>
                <a:latin typeface="Calibri"/>
                <a:cs typeface="Calibri"/>
              </a:rPr>
              <a:t>i</a:t>
            </a:r>
            <a:r>
              <a:rPr sz="2700" spc="-3" baseline="3413" dirty="0">
                <a:solidFill>
                  <a:srgbClr val="7F8080"/>
                </a:solidFill>
                <a:latin typeface="Calibri"/>
                <a:cs typeface="Calibri"/>
              </a:rPr>
              <a:t>s</a:t>
            </a:r>
            <a:r>
              <a:rPr sz="2700" baseline="3413" dirty="0">
                <a:solidFill>
                  <a:srgbClr val="7F8080"/>
                </a:solidFill>
                <a:latin typeface="Calibri"/>
                <a:cs typeface="Calibri"/>
              </a:rPr>
              <a:t>k</a:t>
            </a:r>
            <a:r>
              <a:rPr sz="2700" spc="-11" baseline="3413" dirty="0">
                <a:solidFill>
                  <a:srgbClr val="7F8080"/>
                </a:solidFill>
                <a:latin typeface="Calibri"/>
                <a:cs typeface="Calibri"/>
              </a:rPr>
              <a:t> </a:t>
            </a:r>
            <a:r>
              <a:rPr sz="2700" baseline="3413" dirty="0">
                <a:solidFill>
                  <a:srgbClr val="7F8080"/>
                </a:solidFill>
                <a:latin typeface="Calibri"/>
                <a:cs typeface="Calibri"/>
              </a:rPr>
              <a:t>D</a:t>
            </a:r>
            <a:r>
              <a:rPr sz="2700" spc="3" baseline="3413" dirty="0">
                <a:solidFill>
                  <a:srgbClr val="7F8080"/>
                </a:solidFill>
                <a:latin typeface="Calibri"/>
                <a:cs typeface="Calibri"/>
              </a:rPr>
              <a:t>e</a:t>
            </a:r>
            <a:r>
              <a:rPr sz="2700" spc="-19" baseline="3413" dirty="0">
                <a:solidFill>
                  <a:srgbClr val="7F8080"/>
                </a:solidFill>
                <a:latin typeface="Calibri"/>
                <a:cs typeface="Calibri"/>
              </a:rPr>
              <a:t>ğ</a:t>
            </a:r>
            <a:r>
              <a:rPr sz="2700" spc="3" baseline="3413" dirty="0">
                <a:solidFill>
                  <a:srgbClr val="7F8080"/>
                </a:solidFill>
                <a:latin typeface="Calibri"/>
                <a:cs typeface="Calibri"/>
              </a:rPr>
              <a:t>e</a:t>
            </a:r>
            <a:r>
              <a:rPr sz="2700" baseline="3413" dirty="0">
                <a:solidFill>
                  <a:srgbClr val="7F8080"/>
                </a:solidFill>
                <a:latin typeface="Calibri"/>
                <a:cs typeface="Calibri"/>
              </a:rPr>
              <a:t>rl</a:t>
            </a:r>
            <a:r>
              <a:rPr sz="2700" spc="3" baseline="3413" dirty="0">
                <a:solidFill>
                  <a:srgbClr val="7F8080"/>
                </a:solidFill>
                <a:latin typeface="Calibri"/>
                <a:cs typeface="Calibri"/>
              </a:rPr>
              <a:t>e</a:t>
            </a:r>
            <a:r>
              <a:rPr sz="2700" baseline="3413" dirty="0">
                <a:solidFill>
                  <a:srgbClr val="7F8080"/>
                </a:solidFill>
                <a:latin typeface="Calibri"/>
                <a:cs typeface="Calibri"/>
              </a:rPr>
              <a:t>ndirme</a:t>
            </a:r>
            <a:r>
              <a:rPr sz="2700" spc="-7" baseline="3413" dirty="0">
                <a:solidFill>
                  <a:srgbClr val="7F8080"/>
                </a:solidFill>
                <a:latin typeface="Calibri"/>
                <a:cs typeface="Calibri"/>
              </a:rPr>
              <a:t> </a:t>
            </a:r>
            <a:r>
              <a:rPr sz="2700" spc="-94" baseline="3413" dirty="0">
                <a:solidFill>
                  <a:srgbClr val="7F8080"/>
                </a:solidFill>
                <a:latin typeface="Calibri"/>
                <a:cs typeface="Calibri"/>
              </a:rPr>
              <a:t>V</a:t>
            </a:r>
            <a:r>
              <a:rPr sz="2700" spc="3" baseline="3413" dirty="0">
                <a:solidFill>
                  <a:srgbClr val="7F8080"/>
                </a:solidFill>
                <a:latin typeface="Calibri"/>
                <a:cs typeface="Calibri"/>
              </a:rPr>
              <a:t>e</a:t>
            </a:r>
            <a:r>
              <a:rPr sz="2700" baseline="3413" dirty="0">
                <a:solidFill>
                  <a:srgbClr val="7F8080"/>
                </a:solidFill>
                <a:latin typeface="Calibri"/>
                <a:cs typeface="Calibri"/>
              </a:rPr>
              <a:t>ri Giriş</a:t>
            </a:r>
            <a:r>
              <a:rPr sz="2700" spc="-11" baseline="3413" dirty="0">
                <a:solidFill>
                  <a:srgbClr val="7F8080"/>
                </a:solidFill>
                <a:latin typeface="Calibri"/>
                <a:cs typeface="Calibri"/>
              </a:rPr>
              <a:t> </a:t>
            </a:r>
            <a:r>
              <a:rPr sz="2700" spc="3" baseline="3413" dirty="0">
                <a:solidFill>
                  <a:srgbClr val="7F8080"/>
                </a:solidFill>
                <a:latin typeface="Calibri"/>
                <a:cs typeface="Calibri"/>
              </a:rPr>
              <a:t>E</a:t>
            </a:r>
            <a:r>
              <a:rPr sz="2700" baseline="3413" dirty="0">
                <a:solidFill>
                  <a:srgbClr val="7F8080"/>
                </a:solidFill>
                <a:latin typeface="Calibri"/>
                <a:cs typeface="Calibri"/>
              </a:rPr>
              <a:t>k</a:t>
            </a:r>
            <a:r>
              <a:rPr sz="2700" spc="-33" baseline="3413" dirty="0">
                <a:solidFill>
                  <a:srgbClr val="7F8080"/>
                </a:solidFill>
                <a:latin typeface="Calibri"/>
                <a:cs typeface="Calibri"/>
              </a:rPr>
              <a:t>r</a:t>
            </a:r>
            <a:r>
              <a:rPr sz="2700" baseline="3413" dirty="0">
                <a:solidFill>
                  <a:srgbClr val="7F8080"/>
                </a:solidFill>
                <a:latin typeface="Calibri"/>
                <a:cs typeface="Calibri"/>
              </a:rPr>
              <a:t>anı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20" name="object 10"/>
          <p:cNvSpPr txBox="1"/>
          <p:nvPr/>
        </p:nvSpPr>
        <p:spPr>
          <a:xfrm>
            <a:off x="2371084" y="2496498"/>
            <a:ext cx="6454940" cy="190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25">
              <a:lnSpc>
                <a:spcPts val="1451"/>
              </a:lnSpc>
              <a:spcBef>
                <a:spcPts val="72"/>
              </a:spcBef>
            </a:pPr>
            <a:r>
              <a:rPr sz="2025" spc="-19" baseline="3034" dirty="0">
                <a:latin typeface="Calibri"/>
                <a:cs typeface="Calibri"/>
              </a:rPr>
              <a:t>K</a:t>
            </a:r>
            <a:r>
              <a:rPr sz="2025" spc="3" baseline="3034" dirty="0">
                <a:latin typeface="Calibri"/>
                <a:cs typeface="Calibri"/>
              </a:rPr>
              <a:t>u</a:t>
            </a:r>
            <a:r>
              <a:rPr sz="2025" spc="-3" baseline="3034" dirty="0">
                <a:latin typeface="Calibri"/>
                <a:cs typeface="Calibri"/>
              </a:rPr>
              <a:t>r</a:t>
            </a:r>
            <a:r>
              <a:rPr sz="2025" spc="3" baseline="3034" dirty="0">
                <a:latin typeface="Calibri"/>
                <a:cs typeface="Calibri"/>
              </a:rPr>
              <a:t>u</a:t>
            </a:r>
            <a:r>
              <a:rPr sz="2025" baseline="3034" dirty="0">
                <a:latin typeface="Calibri"/>
                <a:cs typeface="Calibri"/>
              </a:rPr>
              <a:t>m</a:t>
            </a:r>
            <a:r>
              <a:rPr sz="2025" spc="22" baseline="3034" dirty="0">
                <a:latin typeface="Calibri"/>
                <a:cs typeface="Calibri"/>
              </a:rPr>
              <a:t> </a:t>
            </a:r>
            <a:r>
              <a:rPr sz="2025" spc="-3" baseline="3034" dirty="0">
                <a:latin typeface="Calibri"/>
                <a:cs typeface="Calibri"/>
              </a:rPr>
              <a:t>M</a:t>
            </a:r>
            <a:r>
              <a:rPr sz="2025" baseline="3034" dirty="0">
                <a:latin typeface="Calibri"/>
                <a:cs typeface="Calibri"/>
              </a:rPr>
              <a:t>E</a:t>
            </a:r>
            <a:r>
              <a:rPr sz="2025" spc="3" baseline="3034" dirty="0">
                <a:latin typeface="Calibri"/>
                <a:cs typeface="Calibri"/>
              </a:rPr>
              <a:t>BB</a:t>
            </a:r>
            <a:r>
              <a:rPr sz="2025" baseline="3034" dirty="0">
                <a:latin typeface="Calibri"/>
                <a:cs typeface="Calibri"/>
              </a:rPr>
              <a:t>İS</a:t>
            </a:r>
            <a:r>
              <a:rPr sz="2025" spc="22" baseline="3034" dirty="0">
                <a:latin typeface="Calibri"/>
                <a:cs typeface="Calibri"/>
              </a:rPr>
              <a:t> </a:t>
            </a:r>
            <a:r>
              <a:rPr sz="2025" spc="-7" baseline="3034" dirty="0">
                <a:latin typeface="Calibri"/>
                <a:cs typeface="Calibri"/>
              </a:rPr>
              <a:t>ş</a:t>
            </a:r>
            <a:r>
              <a:rPr sz="2025" spc="-3" baseline="3034" dirty="0">
                <a:latin typeface="Calibri"/>
                <a:cs typeface="Calibri"/>
              </a:rPr>
              <a:t>i</a:t>
            </a:r>
            <a:r>
              <a:rPr sz="2025" spc="3" baseline="3034" dirty="0">
                <a:latin typeface="Calibri"/>
                <a:cs typeface="Calibri"/>
              </a:rPr>
              <a:t>f</a:t>
            </a:r>
            <a:r>
              <a:rPr sz="2025" spc="-22" baseline="3034" dirty="0">
                <a:latin typeface="Calibri"/>
                <a:cs typeface="Calibri"/>
              </a:rPr>
              <a:t>r</a:t>
            </a:r>
            <a:r>
              <a:rPr sz="2025" spc="3" baseline="3034" dirty="0">
                <a:latin typeface="Calibri"/>
                <a:cs typeface="Calibri"/>
              </a:rPr>
              <a:t>es</a:t>
            </a:r>
            <a:r>
              <a:rPr sz="2025" spc="-3" baseline="3034" dirty="0">
                <a:latin typeface="Calibri"/>
                <a:cs typeface="Calibri"/>
              </a:rPr>
              <a:t>i</a:t>
            </a:r>
            <a:r>
              <a:rPr sz="2025" baseline="3034" dirty="0">
                <a:latin typeface="Calibri"/>
                <a:cs typeface="Calibri"/>
              </a:rPr>
              <a:t>y</a:t>
            </a:r>
            <a:r>
              <a:rPr sz="2025" spc="-3" baseline="3034" dirty="0">
                <a:latin typeface="Calibri"/>
                <a:cs typeface="Calibri"/>
              </a:rPr>
              <a:t>l</a:t>
            </a:r>
            <a:r>
              <a:rPr sz="2025" baseline="3034" dirty="0">
                <a:latin typeface="Calibri"/>
                <a:cs typeface="Calibri"/>
              </a:rPr>
              <a:t>e</a:t>
            </a:r>
            <a:r>
              <a:rPr sz="2025" spc="22" baseline="3034" dirty="0">
                <a:latin typeface="Calibri"/>
                <a:cs typeface="Calibri"/>
              </a:rPr>
              <a:t> </a:t>
            </a:r>
            <a:r>
              <a:rPr sz="2025" spc="3" baseline="3034" dirty="0">
                <a:latin typeface="Calibri"/>
                <a:cs typeface="Calibri"/>
              </a:rPr>
              <a:t>g</a:t>
            </a:r>
            <a:r>
              <a:rPr sz="2025" spc="-3" baseline="3034" dirty="0">
                <a:latin typeface="Calibri"/>
                <a:cs typeface="Calibri"/>
              </a:rPr>
              <a:t>i</a:t>
            </a:r>
            <a:r>
              <a:rPr sz="2025" spc="7" baseline="3034" dirty="0">
                <a:latin typeface="Calibri"/>
                <a:cs typeface="Calibri"/>
              </a:rPr>
              <a:t>r</a:t>
            </a:r>
            <a:r>
              <a:rPr sz="2025" spc="-3" baseline="3034" dirty="0">
                <a:latin typeface="Calibri"/>
                <a:cs typeface="Calibri"/>
              </a:rPr>
              <a:t>i</a:t>
            </a:r>
            <a:r>
              <a:rPr sz="2025" baseline="3034" dirty="0">
                <a:latin typeface="Calibri"/>
                <a:cs typeface="Calibri"/>
              </a:rPr>
              <a:t>ş</a:t>
            </a:r>
            <a:r>
              <a:rPr sz="2025" spc="22" baseline="3034" dirty="0">
                <a:latin typeface="Calibri"/>
                <a:cs typeface="Calibri"/>
              </a:rPr>
              <a:t> </a:t>
            </a:r>
            <a:r>
              <a:rPr sz="2025" spc="-19" baseline="3034" dirty="0">
                <a:latin typeface="Calibri"/>
                <a:cs typeface="Calibri"/>
              </a:rPr>
              <a:t>y</a:t>
            </a:r>
            <a:r>
              <a:rPr sz="2025" baseline="3034" dirty="0">
                <a:latin typeface="Calibri"/>
                <a:cs typeface="Calibri"/>
              </a:rPr>
              <a:t>a</a:t>
            </a:r>
            <a:r>
              <a:rPr sz="2025" spc="3" baseline="3034" dirty="0">
                <a:latin typeface="Calibri"/>
                <a:cs typeface="Calibri"/>
              </a:rPr>
              <a:t>p</a:t>
            </a:r>
            <a:r>
              <a:rPr sz="2025" spc="-3" baseline="3034" dirty="0">
                <a:latin typeface="Calibri"/>
                <a:cs typeface="Calibri"/>
              </a:rPr>
              <a:t>ıl</a:t>
            </a:r>
            <a:r>
              <a:rPr sz="2025" spc="3" baseline="3034" dirty="0">
                <a:latin typeface="Calibri"/>
                <a:cs typeface="Calibri"/>
              </a:rPr>
              <a:t>d</a:t>
            </a:r>
            <a:r>
              <a:rPr sz="2025" spc="-3" baseline="3034" dirty="0">
                <a:latin typeface="Calibri"/>
                <a:cs typeface="Calibri"/>
              </a:rPr>
              <a:t>ı</a:t>
            </a:r>
            <a:r>
              <a:rPr sz="2025" spc="3" baseline="3034" dirty="0">
                <a:latin typeface="Calibri"/>
                <a:cs typeface="Calibri"/>
              </a:rPr>
              <a:t>ğ</a:t>
            </a:r>
            <a:r>
              <a:rPr sz="2025" spc="7" baseline="3034" dirty="0">
                <a:latin typeface="Calibri"/>
                <a:cs typeface="Calibri"/>
              </a:rPr>
              <a:t>ı</a:t>
            </a:r>
            <a:r>
              <a:rPr sz="2025" spc="3" baseline="3034" dirty="0">
                <a:latin typeface="Calibri"/>
                <a:cs typeface="Calibri"/>
              </a:rPr>
              <a:t>nd</a:t>
            </a:r>
            <a:r>
              <a:rPr sz="2025" baseline="3034" dirty="0">
                <a:latin typeface="Calibri"/>
                <a:cs typeface="Calibri"/>
              </a:rPr>
              <a:t>a</a:t>
            </a:r>
            <a:r>
              <a:rPr sz="2025" spc="29" baseline="3034" dirty="0">
                <a:latin typeface="Calibri"/>
                <a:cs typeface="Calibri"/>
              </a:rPr>
              <a:t> </a:t>
            </a:r>
            <a:r>
              <a:rPr sz="2025" b="1" baseline="3034" dirty="0">
                <a:solidFill>
                  <a:srgbClr val="FF0000"/>
                </a:solidFill>
                <a:latin typeface="Calibri"/>
                <a:cs typeface="Calibri"/>
              </a:rPr>
              <a:t>İ</a:t>
            </a:r>
            <a:r>
              <a:rPr sz="2025" b="1" spc="-14" baseline="3034" dirty="0">
                <a:solidFill>
                  <a:srgbClr val="FF0000"/>
                </a:solidFill>
                <a:latin typeface="Calibri"/>
                <a:cs typeface="Calibri"/>
              </a:rPr>
              <a:t>ş</a:t>
            </a:r>
            <a:r>
              <a:rPr sz="2025" b="1" spc="-26" baseline="3034" dirty="0">
                <a:solidFill>
                  <a:srgbClr val="FF0000"/>
                </a:solidFill>
                <a:latin typeface="Calibri"/>
                <a:cs typeface="Calibri"/>
              </a:rPr>
              <a:t>y</a:t>
            </a:r>
            <a:r>
              <a:rPr sz="2025" b="1" spc="3" baseline="3034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2025" b="1" spc="-3" baseline="3034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2025" b="1" baseline="3034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2025" b="1" spc="18" baseline="3034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25" b="1" baseline="3034" dirty="0">
                <a:solidFill>
                  <a:srgbClr val="FF0000"/>
                </a:solidFill>
                <a:latin typeface="Calibri"/>
                <a:cs typeface="Calibri"/>
              </a:rPr>
              <a:t>Sağlık</a:t>
            </a:r>
            <a:r>
              <a:rPr sz="2025" b="1" spc="18" baseline="3034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25" b="1" spc="-19" baseline="3034" dirty="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sz="2025" b="1" baseline="3034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2025" b="1" spc="22" baseline="3034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25" b="1" spc="3" baseline="3034" dirty="0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r>
              <a:rPr sz="2025" b="1" spc="-3" baseline="3034" dirty="0">
                <a:solidFill>
                  <a:srgbClr val="FF0000"/>
                </a:solidFill>
                <a:latin typeface="Calibri"/>
                <a:cs typeface="Calibri"/>
              </a:rPr>
              <a:t>ü</a:t>
            </a:r>
            <a:r>
              <a:rPr sz="2025" b="1" spc="-19" baseline="3034" dirty="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sz="2025" b="1" spc="-3" baseline="3034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2025" b="1" spc="3" baseline="3034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2025" b="1" spc="-7" baseline="3034" dirty="0">
                <a:solidFill>
                  <a:srgbClr val="FF0000"/>
                </a:solidFill>
                <a:latin typeface="Calibri"/>
                <a:cs typeface="Calibri"/>
              </a:rPr>
              <a:t>li</a:t>
            </a:r>
            <a:r>
              <a:rPr sz="2025" b="1" baseline="3034" dirty="0">
                <a:solidFill>
                  <a:srgbClr val="FF0000"/>
                </a:solidFill>
                <a:latin typeface="Calibri"/>
                <a:cs typeface="Calibri"/>
              </a:rPr>
              <a:t>k</a:t>
            </a:r>
            <a:r>
              <a:rPr sz="2025" b="1" spc="18" baseline="3034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25" b="1" baseline="3034" dirty="0">
                <a:solidFill>
                  <a:srgbClr val="FF0000"/>
                </a:solidFill>
                <a:latin typeface="Calibri"/>
                <a:cs typeface="Calibri"/>
              </a:rPr>
              <a:t>Bi</a:t>
            </a:r>
            <a:r>
              <a:rPr sz="2025" b="1" spc="-3" baseline="3034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2025" b="1" baseline="3034" dirty="0">
                <a:solidFill>
                  <a:srgbClr val="FF0000"/>
                </a:solidFill>
                <a:latin typeface="Calibri"/>
                <a:cs typeface="Calibri"/>
              </a:rPr>
              <a:t>imi</a:t>
            </a:r>
            <a:r>
              <a:rPr sz="2025" b="1" spc="22" baseline="3034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25" b="1" baseline="3034" dirty="0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sz="2025" b="1" spc="3" baseline="3034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2025" b="1" spc="-3" baseline="3034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sz="2025" b="1" spc="3" baseline="3034" dirty="0">
                <a:solidFill>
                  <a:srgbClr val="FF0000"/>
                </a:solidFill>
                <a:latin typeface="Calibri"/>
                <a:cs typeface="Calibri"/>
              </a:rPr>
              <a:t>ü</a:t>
            </a:r>
            <a:r>
              <a:rPr sz="2025" b="1" spc="-7" baseline="3034" dirty="0">
                <a:solidFill>
                  <a:srgbClr val="FF0000"/>
                </a:solidFill>
                <a:latin typeface="Calibri"/>
                <a:cs typeface="Calibri"/>
              </a:rPr>
              <a:t>l</a:t>
            </a:r>
            <a:r>
              <a:rPr sz="2025" b="1" baseline="3034" dirty="0">
                <a:solidFill>
                  <a:srgbClr val="FF0000"/>
                </a:solidFill>
                <a:latin typeface="Calibri"/>
                <a:cs typeface="Calibri"/>
              </a:rPr>
              <a:t>ü</a:t>
            </a:r>
            <a:r>
              <a:rPr sz="2025" b="1" spc="14" baseline="3034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25" spc="3" baseline="3034" dirty="0">
                <a:latin typeface="Calibri"/>
                <a:cs typeface="Calibri"/>
              </a:rPr>
              <a:t>se</a:t>
            </a:r>
            <a:r>
              <a:rPr sz="2025" spc="-3" baseline="3034" dirty="0">
                <a:latin typeface="Calibri"/>
                <a:cs typeface="Calibri"/>
              </a:rPr>
              <a:t>çi</a:t>
            </a:r>
            <a:r>
              <a:rPr sz="2025" spc="7" baseline="3034" dirty="0">
                <a:latin typeface="Calibri"/>
                <a:cs typeface="Calibri"/>
              </a:rPr>
              <a:t>l</a:t>
            </a:r>
            <a:r>
              <a:rPr sz="2025" spc="-3" baseline="3034" dirty="0">
                <a:latin typeface="Calibri"/>
                <a:cs typeface="Calibri"/>
              </a:rPr>
              <a:t>i</a:t>
            </a:r>
            <a:r>
              <a:rPr sz="2025" spc="-138" baseline="3034" dirty="0">
                <a:latin typeface="Calibri"/>
                <a:cs typeface="Calibri"/>
              </a:rPr>
              <a:t>r</a:t>
            </a:r>
            <a:r>
              <a:rPr sz="2025" baseline="3034" dirty="0">
                <a:latin typeface="Calibri"/>
                <a:cs typeface="Calibri"/>
              </a:rPr>
              <a:t>.</a:t>
            </a:r>
            <a:r>
              <a:rPr sz="2025" spc="18" baseline="3034" dirty="0">
                <a:latin typeface="Calibri"/>
                <a:cs typeface="Calibri"/>
              </a:rPr>
              <a:t> </a:t>
            </a:r>
            <a:r>
              <a:rPr sz="2025" spc="3" baseline="3034" dirty="0">
                <a:latin typeface="Calibri"/>
                <a:cs typeface="Calibri"/>
              </a:rPr>
              <a:t>Bu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1" name="object 9"/>
          <p:cNvSpPr txBox="1"/>
          <p:nvPr/>
        </p:nvSpPr>
        <p:spPr>
          <a:xfrm>
            <a:off x="2371084" y="2702238"/>
            <a:ext cx="1086943" cy="190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25">
              <a:lnSpc>
                <a:spcPts val="1451"/>
              </a:lnSpc>
              <a:spcBef>
                <a:spcPts val="72"/>
              </a:spcBef>
            </a:pPr>
            <a:r>
              <a:rPr sz="2025" baseline="3034" dirty="0">
                <a:latin typeface="Calibri"/>
                <a:cs typeface="Calibri"/>
              </a:rPr>
              <a:t>mo</a:t>
            </a:r>
            <a:r>
              <a:rPr sz="2025" spc="3" baseline="3034" dirty="0">
                <a:latin typeface="Calibri"/>
                <a:cs typeface="Calibri"/>
              </a:rPr>
              <a:t>dü</a:t>
            </a:r>
            <a:r>
              <a:rPr sz="2025" baseline="3034" dirty="0">
                <a:latin typeface="Calibri"/>
                <a:cs typeface="Calibri"/>
              </a:rPr>
              <a:t>l </a:t>
            </a:r>
            <a:r>
              <a:rPr sz="2025" spc="286" baseline="3034" dirty="0">
                <a:latin typeface="Calibri"/>
                <a:cs typeface="Calibri"/>
              </a:rPr>
              <a:t> </a:t>
            </a:r>
            <a:r>
              <a:rPr sz="2025" baseline="3034" dirty="0">
                <a:latin typeface="Calibri"/>
                <a:cs typeface="Calibri"/>
              </a:rPr>
              <a:t>a</a:t>
            </a:r>
            <a:r>
              <a:rPr sz="2025" spc="-3" baseline="3034" dirty="0">
                <a:latin typeface="Calibri"/>
                <a:cs typeface="Calibri"/>
              </a:rPr>
              <a:t>lt</a:t>
            </a:r>
            <a:r>
              <a:rPr sz="2025" spc="7" baseline="3034" dirty="0">
                <a:latin typeface="Calibri"/>
                <a:cs typeface="Calibri"/>
              </a:rPr>
              <a:t>ı</a:t>
            </a:r>
            <a:r>
              <a:rPr sz="2025" spc="3" baseline="3034" dirty="0">
                <a:latin typeface="Calibri"/>
                <a:cs typeface="Calibri"/>
              </a:rPr>
              <a:t>nd</a:t>
            </a:r>
            <a:r>
              <a:rPr sz="2025" baseline="3034" dirty="0">
                <a:latin typeface="Calibri"/>
                <a:cs typeface="Calibri"/>
              </a:rPr>
              <a:t>a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22" name="object 8"/>
          <p:cNvSpPr txBox="1"/>
          <p:nvPr/>
        </p:nvSpPr>
        <p:spPr>
          <a:xfrm>
            <a:off x="3528886" y="2702238"/>
            <a:ext cx="617290" cy="190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25">
              <a:lnSpc>
                <a:spcPts val="1451"/>
              </a:lnSpc>
              <a:spcBef>
                <a:spcPts val="72"/>
              </a:spcBef>
            </a:pPr>
            <a:r>
              <a:rPr sz="2025" spc="3" baseline="3034" dirty="0">
                <a:latin typeface="Calibri"/>
                <a:cs typeface="Calibri"/>
              </a:rPr>
              <a:t>bu</a:t>
            </a:r>
            <a:r>
              <a:rPr sz="2025" spc="-3" baseline="3034" dirty="0">
                <a:latin typeface="Calibri"/>
                <a:cs typeface="Calibri"/>
              </a:rPr>
              <a:t>l</a:t>
            </a:r>
            <a:r>
              <a:rPr sz="2025" spc="3" baseline="3034" dirty="0">
                <a:latin typeface="Calibri"/>
                <a:cs typeface="Calibri"/>
              </a:rPr>
              <a:t>un</a:t>
            </a:r>
            <a:r>
              <a:rPr sz="2025" baseline="3034" dirty="0">
                <a:latin typeface="Calibri"/>
                <a:cs typeface="Calibri"/>
              </a:rPr>
              <a:t>an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3" name="object 7"/>
          <p:cNvSpPr txBox="1"/>
          <p:nvPr/>
        </p:nvSpPr>
        <p:spPr>
          <a:xfrm>
            <a:off x="4216914" y="2702238"/>
            <a:ext cx="3493930" cy="190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25">
              <a:lnSpc>
                <a:spcPts val="1451"/>
              </a:lnSpc>
              <a:spcBef>
                <a:spcPts val="72"/>
              </a:spcBef>
            </a:pPr>
            <a:r>
              <a:rPr sz="2025" b="1" spc="-19" baseline="3034" dirty="0">
                <a:solidFill>
                  <a:srgbClr val="006FBF"/>
                </a:solidFill>
                <a:latin typeface="Calibri"/>
                <a:cs typeface="Calibri"/>
              </a:rPr>
              <a:t>K</a:t>
            </a:r>
            <a:r>
              <a:rPr sz="2025" b="1" spc="3" baseline="3034" dirty="0">
                <a:solidFill>
                  <a:srgbClr val="006FBF"/>
                </a:solidFill>
                <a:latin typeface="Calibri"/>
                <a:cs typeface="Calibri"/>
              </a:rPr>
              <a:t>u</a:t>
            </a:r>
            <a:r>
              <a:rPr sz="2025" b="1" spc="-3" baseline="3034" dirty="0">
                <a:solidFill>
                  <a:srgbClr val="006FBF"/>
                </a:solidFill>
                <a:latin typeface="Calibri"/>
                <a:cs typeface="Calibri"/>
              </a:rPr>
              <a:t>r</a:t>
            </a:r>
            <a:r>
              <a:rPr sz="2025" b="1" spc="3" baseline="3034" dirty="0">
                <a:solidFill>
                  <a:srgbClr val="006FBF"/>
                </a:solidFill>
                <a:latin typeface="Calibri"/>
                <a:cs typeface="Calibri"/>
              </a:rPr>
              <a:t>u</a:t>
            </a:r>
            <a:r>
              <a:rPr sz="2025" b="1" baseline="3034" dirty="0">
                <a:solidFill>
                  <a:srgbClr val="006FBF"/>
                </a:solidFill>
                <a:latin typeface="Calibri"/>
                <a:cs typeface="Calibri"/>
              </a:rPr>
              <a:t>m </a:t>
            </a:r>
            <a:r>
              <a:rPr sz="2025" b="1" spc="282" baseline="3034" dirty="0">
                <a:solidFill>
                  <a:srgbClr val="006FBF"/>
                </a:solidFill>
                <a:latin typeface="Calibri"/>
                <a:cs typeface="Calibri"/>
              </a:rPr>
              <a:t> </a:t>
            </a:r>
            <a:r>
              <a:rPr sz="2025" b="1" spc="-3" baseline="3034" dirty="0">
                <a:solidFill>
                  <a:srgbClr val="006FBF"/>
                </a:solidFill>
                <a:latin typeface="Calibri"/>
                <a:cs typeface="Calibri"/>
              </a:rPr>
              <a:t>R</a:t>
            </a:r>
            <a:r>
              <a:rPr sz="2025" b="1" baseline="3034" dirty="0">
                <a:solidFill>
                  <a:srgbClr val="006FBF"/>
                </a:solidFill>
                <a:latin typeface="Calibri"/>
                <a:cs typeface="Calibri"/>
              </a:rPr>
              <a:t>isk </a:t>
            </a:r>
            <a:r>
              <a:rPr sz="2025" b="1" spc="290" baseline="3034" dirty="0">
                <a:solidFill>
                  <a:srgbClr val="006FBF"/>
                </a:solidFill>
                <a:latin typeface="Calibri"/>
                <a:cs typeface="Calibri"/>
              </a:rPr>
              <a:t> </a:t>
            </a:r>
            <a:r>
              <a:rPr sz="2025" b="1" spc="-3" baseline="3034" dirty="0">
                <a:solidFill>
                  <a:srgbClr val="006FBF"/>
                </a:solidFill>
                <a:latin typeface="Calibri"/>
                <a:cs typeface="Calibri"/>
              </a:rPr>
              <a:t>D</a:t>
            </a:r>
            <a:r>
              <a:rPr sz="2025" b="1" spc="3" baseline="3034" dirty="0">
                <a:solidFill>
                  <a:srgbClr val="006FBF"/>
                </a:solidFill>
                <a:latin typeface="Calibri"/>
                <a:cs typeface="Calibri"/>
              </a:rPr>
              <a:t>e</a:t>
            </a:r>
            <a:r>
              <a:rPr sz="2025" b="1" spc="-26" baseline="3034" dirty="0">
                <a:solidFill>
                  <a:srgbClr val="006FBF"/>
                </a:solidFill>
                <a:latin typeface="Calibri"/>
                <a:cs typeface="Calibri"/>
              </a:rPr>
              <a:t>ğ</a:t>
            </a:r>
            <a:r>
              <a:rPr sz="2025" b="1" spc="3" baseline="3034" dirty="0">
                <a:solidFill>
                  <a:srgbClr val="006FBF"/>
                </a:solidFill>
                <a:latin typeface="Calibri"/>
                <a:cs typeface="Calibri"/>
              </a:rPr>
              <a:t>e</a:t>
            </a:r>
            <a:r>
              <a:rPr sz="2025" b="1" spc="-3" baseline="3034" dirty="0">
                <a:solidFill>
                  <a:srgbClr val="006FBF"/>
                </a:solidFill>
                <a:latin typeface="Calibri"/>
                <a:cs typeface="Calibri"/>
              </a:rPr>
              <a:t>r</a:t>
            </a:r>
            <a:r>
              <a:rPr sz="2025" b="1" spc="-7" baseline="3034" dirty="0">
                <a:solidFill>
                  <a:srgbClr val="006FBF"/>
                </a:solidFill>
                <a:latin typeface="Calibri"/>
                <a:cs typeface="Calibri"/>
              </a:rPr>
              <a:t>l</a:t>
            </a:r>
            <a:r>
              <a:rPr sz="2025" b="1" spc="-3" baseline="3034" dirty="0">
                <a:solidFill>
                  <a:srgbClr val="006FBF"/>
                </a:solidFill>
                <a:latin typeface="Calibri"/>
                <a:cs typeface="Calibri"/>
              </a:rPr>
              <a:t>en</a:t>
            </a:r>
            <a:r>
              <a:rPr sz="2025" b="1" spc="3" baseline="3034" dirty="0">
                <a:solidFill>
                  <a:srgbClr val="006FBF"/>
                </a:solidFill>
                <a:latin typeface="Calibri"/>
                <a:cs typeface="Calibri"/>
              </a:rPr>
              <a:t>d</a:t>
            </a:r>
            <a:r>
              <a:rPr sz="2025" b="1" baseline="3034" dirty="0">
                <a:solidFill>
                  <a:srgbClr val="006FBF"/>
                </a:solidFill>
                <a:latin typeface="Calibri"/>
                <a:cs typeface="Calibri"/>
              </a:rPr>
              <a:t>i</a:t>
            </a:r>
            <a:r>
              <a:rPr sz="2025" b="1" spc="-3" baseline="3034" dirty="0">
                <a:solidFill>
                  <a:srgbClr val="006FBF"/>
                </a:solidFill>
                <a:latin typeface="Calibri"/>
                <a:cs typeface="Calibri"/>
              </a:rPr>
              <a:t>r</a:t>
            </a:r>
            <a:r>
              <a:rPr sz="2025" b="1" spc="-7" baseline="3034" dirty="0">
                <a:solidFill>
                  <a:srgbClr val="006FBF"/>
                </a:solidFill>
                <a:latin typeface="Calibri"/>
                <a:cs typeface="Calibri"/>
              </a:rPr>
              <a:t>m</a:t>
            </a:r>
            <a:r>
              <a:rPr sz="2025" b="1" baseline="3034" dirty="0">
                <a:solidFill>
                  <a:srgbClr val="006FBF"/>
                </a:solidFill>
                <a:latin typeface="Calibri"/>
                <a:cs typeface="Calibri"/>
              </a:rPr>
              <a:t>e </a:t>
            </a:r>
            <a:r>
              <a:rPr sz="2025" b="1" spc="286" baseline="3034" dirty="0">
                <a:solidFill>
                  <a:srgbClr val="006FBF"/>
                </a:solidFill>
                <a:latin typeface="Calibri"/>
                <a:cs typeface="Calibri"/>
              </a:rPr>
              <a:t> </a:t>
            </a:r>
            <a:r>
              <a:rPr sz="2025" b="1" baseline="3034" dirty="0">
                <a:solidFill>
                  <a:srgbClr val="006FBF"/>
                </a:solidFill>
                <a:latin typeface="Calibri"/>
                <a:cs typeface="Calibri"/>
              </a:rPr>
              <a:t>İ</a:t>
            </a:r>
            <a:r>
              <a:rPr sz="2025" b="1" spc="-7" baseline="3034" dirty="0">
                <a:solidFill>
                  <a:srgbClr val="006FBF"/>
                </a:solidFill>
                <a:latin typeface="Calibri"/>
                <a:cs typeface="Calibri"/>
              </a:rPr>
              <a:t>şl</a:t>
            </a:r>
            <a:r>
              <a:rPr sz="2025" b="1" spc="3" baseline="3034" dirty="0">
                <a:solidFill>
                  <a:srgbClr val="006FBF"/>
                </a:solidFill>
                <a:latin typeface="Calibri"/>
                <a:cs typeface="Calibri"/>
              </a:rPr>
              <a:t>e</a:t>
            </a:r>
            <a:r>
              <a:rPr sz="2025" b="1" baseline="3034" dirty="0">
                <a:solidFill>
                  <a:srgbClr val="006FBF"/>
                </a:solidFill>
                <a:latin typeface="Calibri"/>
                <a:cs typeface="Calibri"/>
              </a:rPr>
              <a:t>m</a:t>
            </a:r>
            <a:r>
              <a:rPr sz="2025" b="1" spc="-7" baseline="3034" dirty="0">
                <a:solidFill>
                  <a:srgbClr val="006FBF"/>
                </a:solidFill>
                <a:latin typeface="Calibri"/>
                <a:cs typeface="Calibri"/>
              </a:rPr>
              <a:t>l</a:t>
            </a:r>
            <a:r>
              <a:rPr sz="2025" b="1" spc="3" baseline="3034" dirty="0">
                <a:solidFill>
                  <a:srgbClr val="006FBF"/>
                </a:solidFill>
                <a:latin typeface="Calibri"/>
                <a:cs typeface="Calibri"/>
              </a:rPr>
              <a:t>e</a:t>
            </a:r>
            <a:r>
              <a:rPr sz="2025" b="1" spc="-11" baseline="3034" dirty="0">
                <a:solidFill>
                  <a:srgbClr val="006FBF"/>
                </a:solidFill>
                <a:latin typeface="Calibri"/>
                <a:cs typeface="Calibri"/>
              </a:rPr>
              <a:t>r</a:t>
            </a:r>
            <a:r>
              <a:rPr sz="2025" b="1" baseline="3034" dirty="0">
                <a:solidFill>
                  <a:srgbClr val="006FBF"/>
                </a:solidFill>
                <a:latin typeface="Calibri"/>
                <a:cs typeface="Calibri"/>
              </a:rPr>
              <a:t>i </a:t>
            </a:r>
            <a:r>
              <a:rPr sz="2025" b="1" spc="282" baseline="3034" dirty="0">
                <a:solidFill>
                  <a:srgbClr val="006FBF"/>
                </a:solidFill>
                <a:latin typeface="Calibri"/>
                <a:cs typeface="Calibri"/>
              </a:rPr>
              <a:t> </a:t>
            </a:r>
            <a:r>
              <a:rPr sz="2025" baseline="3034" dirty="0">
                <a:latin typeface="Calibri"/>
                <a:cs typeface="Calibri"/>
              </a:rPr>
              <a:t>m</a:t>
            </a:r>
            <a:r>
              <a:rPr sz="2025" spc="3" baseline="3034" dirty="0">
                <a:latin typeface="Calibri"/>
                <a:cs typeface="Calibri"/>
              </a:rPr>
              <a:t>enüs</a:t>
            </a:r>
            <a:r>
              <a:rPr sz="2025" baseline="3034" dirty="0">
                <a:latin typeface="Calibri"/>
                <a:cs typeface="Calibri"/>
              </a:rPr>
              <a:t>ü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4" name="object 6"/>
          <p:cNvSpPr txBox="1"/>
          <p:nvPr/>
        </p:nvSpPr>
        <p:spPr>
          <a:xfrm>
            <a:off x="7780675" y="2702238"/>
            <a:ext cx="654563" cy="190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25">
              <a:lnSpc>
                <a:spcPts val="1451"/>
              </a:lnSpc>
              <a:spcBef>
                <a:spcPts val="72"/>
              </a:spcBef>
            </a:pPr>
            <a:r>
              <a:rPr sz="2025" spc="3" baseline="3034" dirty="0">
                <a:latin typeface="Calibri"/>
                <a:cs typeface="Calibri"/>
              </a:rPr>
              <a:t>se</a:t>
            </a:r>
            <a:r>
              <a:rPr sz="2025" spc="-3" baseline="3034" dirty="0">
                <a:latin typeface="Calibri"/>
                <a:cs typeface="Calibri"/>
              </a:rPr>
              <a:t>çil</a:t>
            </a:r>
            <a:r>
              <a:rPr sz="2025" spc="3" baseline="3034" dirty="0">
                <a:latin typeface="Calibri"/>
                <a:cs typeface="Calibri"/>
              </a:rPr>
              <a:t>e</a:t>
            </a:r>
            <a:r>
              <a:rPr sz="2025" spc="-22" baseline="3034" dirty="0">
                <a:latin typeface="Calibri"/>
                <a:cs typeface="Calibri"/>
              </a:rPr>
              <a:t>r</a:t>
            </a:r>
            <a:r>
              <a:rPr sz="2025" spc="3" baseline="3034" dirty="0">
                <a:latin typeface="Calibri"/>
                <a:cs typeface="Calibri"/>
              </a:rPr>
              <a:t>ek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5" name="object 5"/>
          <p:cNvSpPr txBox="1"/>
          <p:nvPr/>
        </p:nvSpPr>
        <p:spPr>
          <a:xfrm>
            <a:off x="8504194" y="2702238"/>
            <a:ext cx="321659" cy="190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25">
              <a:lnSpc>
                <a:spcPts val="1451"/>
              </a:lnSpc>
              <a:spcBef>
                <a:spcPts val="72"/>
              </a:spcBef>
            </a:pPr>
            <a:r>
              <a:rPr sz="2025" spc="-3" baseline="3034" dirty="0">
                <a:latin typeface="Calibri"/>
                <a:cs typeface="Calibri"/>
              </a:rPr>
              <a:t>Ri</a:t>
            </a:r>
            <a:r>
              <a:rPr sz="2025" spc="3" baseline="3034" dirty="0">
                <a:latin typeface="Calibri"/>
                <a:cs typeface="Calibri"/>
              </a:rPr>
              <a:t>s</a:t>
            </a:r>
            <a:r>
              <a:rPr sz="2025" baseline="3034" dirty="0">
                <a:latin typeface="Calibri"/>
                <a:cs typeface="Calibri"/>
              </a:rPr>
              <a:t>k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6" name="object 4"/>
          <p:cNvSpPr txBox="1"/>
          <p:nvPr/>
        </p:nvSpPr>
        <p:spPr>
          <a:xfrm>
            <a:off x="2370742" y="2907978"/>
            <a:ext cx="6048500" cy="6019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696" marR="25718">
              <a:lnSpc>
                <a:spcPts val="1451"/>
              </a:lnSpc>
              <a:spcBef>
                <a:spcPts val="72"/>
              </a:spcBef>
            </a:pPr>
            <a:r>
              <a:rPr sz="2025" spc="-3" baseline="3034" dirty="0">
                <a:latin typeface="Calibri"/>
                <a:cs typeface="Calibri"/>
              </a:rPr>
              <a:t>D</a:t>
            </a:r>
            <a:r>
              <a:rPr sz="2025" spc="3" baseline="3034" dirty="0">
                <a:latin typeface="Calibri"/>
                <a:cs typeface="Calibri"/>
              </a:rPr>
              <a:t>e</a:t>
            </a:r>
            <a:r>
              <a:rPr sz="2025" spc="-7" baseline="3034" dirty="0">
                <a:latin typeface="Calibri"/>
                <a:cs typeface="Calibri"/>
              </a:rPr>
              <a:t>ğ</a:t>
            </a:r>
            <a:r>
              <a:rPr sz="2025" spc="3" baseline="3034" dirty="0">
                <a:latin typeface="Calibri"/>
                <a:cs typeface="Calibri"/>
              </a:rPr>
              <a:t>e</a:t>
            </a:r>
            <a:r>
              <a:rPr sz="2025" spc="-3" baseline="3034" dirty="0">
                <a:latin typeface="Calibri"/>
                <a:cs typeface="Calibri"/>
              </a:rPr>
              <a:t>rl</a:t>
            </a:r>
            <a:r>
              <a:rPr sz="2025" spc="3" baseline="3034" dirty="0">
                <a:latin typeface="Calibri"/>
                <a:cs typeface="Calibri"/>
              </a:rPr>
              <a:t>end</a:t>
            </a:r>
            <a:r>
              <a:rPr sz="2025" spc="-3" baseline="3034" dirty="0">
                <a:latin typeface="Calibri"/>
                <a:cs typeface="Calibri"/>
              </a:rPr>
              <a:t>ir</a:t>
            </a:r>
            <a:r>
              <a:rPr sz="2025" baseline="3034" dirty="0">
                <a:latin typeface="Calibri"/>
                <a:cs typeface="Calibri"/>
              </a:rPr>
              <a:t>me</a:t>
            </a:r>
            <a:r>
              <a:rPr sz="2025" spc="11" baseline="3034" dirty="0">
                <a:latin typeface="Calibri"/>
                <a:cs typeface="Calibri"/>
              </a:rPr>
              <a:t> </a:t>
            </a:r>
            <a:r>
              <a:rPr sz="2025" spc="3" baseline="3034" dirty="0">
                <a:latin typeface="Calibri"/>
                <a:cs typeface="Calibri"/>
              </a:rPr>
              <a:t>B</a:t>
            </a:r>
            <a:r>
              <a:rPr sz="2025" spc="-3" baseline="3034" dirty="0">
                <a:latin typeface="Calibri"/>
                <a:cs typeface="Calibri"/>
              </a:rPr>
              <a:t>il</a:t>
            </a:r>
            <a:r>
              <a:rPr sz="2025" spc="3" baseline="3034" dirty="0">
                <a:latin typeface="Calibri"/>
                <a:cs typeface="Calibri"/>
              </a:rPr>
              <a:t>g</a:t>
            </a:r>
            <a:r>
              <a:rPr sz="2025" baseline="3034" dirty="0">
                <a:latin typeface="Calibri"/>
                <a:cs typeface="Calibri"/>
              </a:rPr>
              <a:t>i </a:t>
            </a:r>
            <a:r>
              <a:rPr sz="2025" spc="3" baseline="3034" dirty="0">
                <a:latin typeface="Calibri"/>
                <a:cs typeface="Calibri"/>
              </a:rPr>
              <a:t>G</a:t>
            </a:r>
            <a:r>
              <a:rPr sz="2025" spc="-3" baseline="3034" dirty="0">
                <a:latin typeface="Calibri"/>
                <a:cs typeface="Calibri"/>
              </a:rPr>
              <a:t>iri</a:t>
            </a:r>
            <a:r>
              <a:rPr sz="2025" baseline="3034" dirty="0">
                <a:latin typeface="Calibri"/>
                <a:cs typeface="Calibri"/>
              </a:rPr>
              <a:t>ş</a:t>
            </a:r>
            <a:r>
              <a:rPr sz="2025" spc="11" baseline="3034" dirty="0">
                <a:latin typeface="Calibri"/>
                <a:cs typeface="Calibri"/>
              </a:rPr>
              <a:t> </a:t>
            </a:r>
            <a:r>
              <a:rPr sz="2025" baseline="3034" dirty="0">
                <a:latin typeface="Calibri"/>
                <a:cs typeface="Calibri"/>
              </a:rPr>
              <a:t>E</a:t>
            </a:r>
            <a:r>
              <a:rPr sz="2025" spc="-3" baseline="3034" dirty="0">
                <a:latin typeface="Calibri"/>
                <a:cs typeface="Calibri"/>
              </a:rPr>
              <a:t>k</a:t>
            </a:r>
            <a:r>
              <a:rPr sz="2025" spc="-29" baseline="3034" dirty="0">
                <a:latin typeface="Calibri"/>
                <a:cs typeface="Calibri"/>
              </a:rPr>
              <a:t>r</a:t>
            </a:r>
            <a:r>
              <a:rPr sz="2025" baseline="3034" dirty="0">
                <a:latin typeface="Calibri"/>
                <a:cs typeface="Calibri"/>
              </a:rPr>
              <a:t>a</a:t>
            </a:r>
            <a:r>
              <a:rPr sz="2025" spc="3" baseline="3034" dirty="0">
                <a:latin typeface="Calibri"/>
                <a:cs typeface="Calibri"/>
              </a:rPr>
              <a:t>n</a:t>
            </a:r>
            <a:r>
              <a:rPr sz="2025" spc="-3" baseline="3034" dirty="0">
                <a:latin typeface="Calibri"/>
                <a:cs typeface="Calibri"/>
              </a:rPr>
              <a:t>ı</a:t>
            </a:r>
            <a:r>
              <a:rPr sz="2025" spc="3" baseline="3034" dirty="0">
                <a:latin typeface="Calibri"/>
                <a:cs typeface="Calibri"/>
              </a:rPr>
              <a:t>n</a:t>
            </a:r>
            <a:r>
              <a:rPr sz="2025" baseline="3034" dirty="0">
                <a:latin typeface="Calibri"/>
                <a:cs typeface="Calibri"/>
              </a:rPr>
              <a:t>a </a:t>
            </a:r>
            <a:r>
              <a:rPr sz="2025" spc="-7" baseline="3034" dirty="0">
                <a:latin typeface="Calibri"/>
                <a:cs typeface="Calibri"/>
              </a:rPr>
              <a:t>g</a:t>
            </a:r>
            <a:r>
              <a:rPr sz="2025" spc="3" baseline="3034" dirty="0">
                <a:latin typeface="Calibri"/>
                <a:cs typeface="Calibri"/>
              </a:rPr>
              <a:t>e</a:t>
            </a:r>
            <a:r>
              <a:rPr sz="2025" spc="-3" baseline="3034" dirty="0">
                <a:latin typeface="Calibri"/>
                <a:cs typeface="Calibri"/>
              </a:rPr>
              <a:t>çili</a:t>
            </a:r>
            <a:r>
              <a:rPr sz="2025" spc="-138" baseline="3034" dirty="0">
                <a:latin typeface="Calibri"/>
                <a:cs typeface="Calibri"/>
              </a:rPr>
              <a:t>r</a:t>
            </a:r>
            <a:r>
              <a:rPr sz="2025" baseline="3034" dirty="0">
                <a:latin typeface="Calibri"/>
                <a:cs typeface="Calibri"/>
              </a:rPr>
              <a:t>.</a:t>
            </a:r>
            <a:endParaRPr sz="1350">
              <a:latin typeface="Calibri"/>
              <a:cs typeface="Calibri"/>
            </a:endParaRPr>
          </a:p>
          <a:p>
            <a:pPr marL="9525">
              <a:lnSpc>
                <a:spcPts val="1620"/>
              </a:lnSpc>
              <a:spcBef>
                <a:spcPts val="8"/>
              </a:spcBef>
            </a:pPr>
            <a:r>
              <a:rPr sz="2025" spc="-3" baseline="1517" dirty="0">
                <a:latin typeface="Calibri"/>
                <a:cs typeface="Calibri"/>
              </a:rPr>
              <a:t>Ö</a:t>
            </a:r>
            <a:r>
              <a:rPr sz="2025" spc="3" baseline="1517" dirty="0">
                <a:latin typeface="Calibri"/>
                <a:cs typeface="Calibri"/>
              </a:rPr>
              <a:t>n</a:t>
            </a:r>
            <a:r>
              <a:rPr sz="2025" spc="-3" baseline="1517" dirty="0">
                <a:latin typeface="Calibri"/>
                <a:cs typeface="Calibri"/>
              </a:rPr>
              <a:t>c</a:t>
            </a:r>
            <a:r>
              <a:rPr sz="2025" spc="3" baseline="1517" dirty="0">
                <a:latin typeface="Calibri"/>
                <a:cs typeface="Calibri"/>
              </a:rPr>
              <a:t>e</a:t>
            </a:r>
            <a:r>
              <a:rPr sz="2025" spc="-3" baseline="1517" dirty="0">
                <a:latin typeface="Calibri"/>
                <a:cs typeface="Calibri"/>
              </a:rPr>
              <a:t>lik</a:t>
            </a:r>
            <a:r>
              <a:rPr sz="2025" spc="7" baseline="1517" dirty="0">
                <a:latin typeface="Calibri"/>
                <a:cs typeface="Calibri"/>
              </a:rPr>
              <a:t>l</a:t>
            </a:r>
            <a:r>
              <a:rPr sz="2025" baseline="1517" dirty="0">
                <a:latin typeface="Calibri"/>
                <a:cs typeface="Calibri"/>
              </a:rPr>
              <a:t>i</a:t>
            </a:r>
            <a:r>
              <a:rPr sz="2025" spc="215" baseline="1517" dirty="0">
                <a:latin typeface="Calibri"/>
                <a:cs typeface="Calibri"/>
              </a:rPr>
              <a:t> </a:t>
            </a:r>
            <a:r>
              <a:rPr sz="2025" baseline="1517" dirty="0">
                <a:latin typeface="Calibri"/>
                <a:cs typeface="Calibri"/>
              </a:rPr>
              <a:t>o</a:t>
            </a:r>
            <a:r>
              <a:rPr sz="2025" spc="-3" baseline="1517" dirty="0">
                <a:latin typeface="Calibri"/>
                <a:cs typeface="Calibri"/>
              </a:rPr>
              <a:t>l</a:t>
            </a:r>
            <a:r>
              <a:rPr sz="2025" baseline="1517" dirty="0">
                <a:latin typeface="Calibri"/>
                <a:cs typeface="Calibri"/>
              </a:rPr>
              <a:t>a</a:t>
            </a:r>
            <a:r>
              <a:rPr sz="2025" spc="-29" baseline="1517" dirty="0">
                <a:latin typeface="Calibri"/>
                <a:cs typeface="Calibri"/>
              </a:rPr>
              <a:t>r</a:t>
            </a:r>
            <a:r>
              <a:rPr sz="2025" baseline="1517" dirty="0">
                <a:latin typeface="Calibri"/>
                <a:cs typeface="Calibri"/>
              </a:rPr>
              <a:t>ak</a:t>
            </a:r>
            <a:r>
              <a:rPr sz="2025" spc="222" baseline="1517" dirty="0">
                <a:latin typeface="Calibri"/>
                <a:cs typeface="Calibri"/>
              </a:rPr>
              <a:t> </a:t>
            </a:r>
            <a:r>
              <a:rPr sz="2025" spc="-3" baseline="1517" dirty="0">
                <a:latin typeface="Calibri"/>
                <a:cs typeface="Calibri"/>
              </a:rPr>
              <a:t>ri</a:t>
            </a:r>
            <a:r>
              <a:rPr sz="2025" spc="3" baseline="1517" dirty="0">
                <a:latin typeface="Calibri"/>
                <a:cs typeface="Calibri"/>
              </a:rPr>
              <a:t>s</a:t>
            </a:r>
            <a:r>
              <a:rPr sz="2025" baseline="1517" dirty="0">
                <a:latin typeface="Calibri"/>
                <a:cs typeface="Calibri"/>
              </a:rPr>
              <a:t>k</a:t>
            </a:r>
            <a:r>
              <a:rPr sz="2025" spc="215" baseline="1517" dirty="0">
                <a:latin typeface="Calibri"/>
                <a:cs typeface="Calibri"/>
              </a:rPr>
              <a:t> </a:t>
            </a:r>
            <a:r>
              <a:rPr sz="2025" spc="3" baseline="1517" dirty="0">
                <a:latin typeface="Calibri"/>
                <a:cs typeface="Calibri"/>
              </a:rPr>
              <a:t>de</a:t>
            </a:r>
            <a:r>
              <a:rPr sz="2025" spc="-7" baseline="1517" dirty="0">
                <a:latin typeface="Calibri"/>
                <a:cs typeface="Calibri"/>
              </a:rPr>
              <a:t>ğ</a:t>
            </a:r>
            <a:r>
              <a:rPr sz="2025" spc="3" baseline="1517" dirty="0">
                <a:latin typeface="Calibri"/>
                <a:cs typeface="Calibri"/>
              </a:rPr>
              <a:t>e</a:t>
            </a:r>
            <a:r>
              <a:rPr sz="2025" spc="-3" baseline="1517" dirty="0">
                <a:latin typeface="Calibri"/>
                <a:cs typeface="Calibri"/>
              </a:rPr>
              <a:t>rl</a:t>
            </a:r>
            <a:r>
              <a:rPr sz="2025" spc="3" baseline="1517" dirty="0">
                <a:latin typeface="Calibri"/>
                <a:cs typeface="Calibri"/>
              </a:rPr>
              <a:t>end</a:t>
            </a:r>
            <a:r>
              <a:rPr sz="2025" spc="-3" baseline="1517" dirty="0">
                <a:latin typeface="Calibri"/>
                <a:cs typeface="Calibri"/>
              </a:rPr>
              <a:t>ir</a:t>
            </a:r>
            <a:r>
              <a:rPr sz="2025" baseline="1517" dirty="0">
                <a:latin typeface="Calibri"/>
                <a:cs typeface="Calibri"/>
              </a:rPr>
              <a:t>me</a:t>
            </a:r>
            <a:r>
              <a:rPr sz="2025" spc="218" baseline="1517" dirty="0">
                <a:latin typeface="Calibri"/>
                <a:cs typeface="Calibri"/>
              </a:rPr>
              <a:t> </a:t>
            </a:r>
            <a:r>
              <a:rPr sz="2025" spc="3" baseline="1517" dirty="0">
                <a:latin typeface="Calibri"/>
                <a:cs typeface="Calibri"/>
              </a:rPr>
              <a:t>e</a:t>
            </a:r>
            <a:r>
              <a:rPr sz="2025" spc="-3" baseline="1517" dirty="0">
                <a:latin typeface="Calibri"/>
                <a:cs typeface="Calibri"/>
              </a:rPr>
              <a:t>ki</a:t>
            </a:r>
            <a:r>
              <a:rPr sz="2025" spc="3" baseline="1517" dirty="0">
                <a:latin typeface="Calibri"/>
                <a:cs typeface="Calibri"/>
              </a:rPr>
              <a:t>b</a:t>
            </a:r>
            <a:r>
              <a:rPr sz="2025" spc="-3" baseline="1517" dirty="0">
                <a:latin typeface="Calibri"/>
                <a:cs typeface="Calibri"/>
              </a:rPr>
              <a:t>i</a:t>
            </a:r>
            <a:r>
              <a:rPr sz="2025" spc="3" baseline="1517" dirty="0">
                <a:latin typeface="Calibri"/>
                <a:cs typeface="Calibri"/>
              </a:rPr>
              <a:t>n</a:t>
            </a:r>
            <a:r>
              <a:rPr sz="2025" baseline="1517" dirty="0">
                <a:latin typeface="Calibri"/>
                <a:cs typeface="Calibri"/>
              </a:rPr>
              <a:t>e</a:t>
            </a:r>
            <a:r>
              <a:rPr sz="2025" spc="218" baseline="1517" dirty="0">
                <a:latin typeface="Calibri"/>
                <a:cs typeface="Calibri"/>
              </a:rPr>
              <a:t> </a:t>
            </a:r>
            <a:r>
              <a:rPr sz="2025" baseline="1517" dirty="0">
                <a:latin typeface="Calibri"/>
                <a:cs typeface="Calibri"/>
              </a:rPr>
              <a:t>a</a:t>
            </a:r>
            <a:r>
              <a:rPr sz="2025" spc="-3" baseline="1517" dirty="0">
                <a:latin typeface="Calibri"/>
                <a:cs typeface="Calibri"/>
              </a:rPr>
              <a:t>i</a:t>
            </a:r>
            <a:r>
              <a:rPr sz="2025" baseline="1517" dirty="0">
                <a:latin typeface="Calibri"/>
                <a:cs typeface="Calibri"/>
              </a:rPr>
              <a:t>t</a:t>
            </a:r>
            <a:r>
              <a:rPr sz="2025" spc="222" baseline="1517" dirty="0">
                <a:latin typeface="Calibri"/>
                <a:cs typeface="Calibri"/>
              </a:rPr>
              <a:t> </a:t>
            </a:r>
            <a:r>
              <a:rPr sz="2025" spc="3" baseline="1517" dirty="0">
                <a:latin typeface="Calibri"/>
                <a:cs typeface="Calibri"/>
              </a:rPr>
              <a:t>b</a:t>
            </a:r>
            <a:r>
              <a:rPr sz="2025" spc="-3" baseline="1517" dirty="0">
                <a:latin typeface="Calibri"/>
                <a:cs typeface="Calibri"/>
              </a:rPr>
              <a:t>il</a:t>
            </a:r>
            <a:r>
              <a:rPr sz="2025" spc="3" baseline="1517" dirty="0">
                <a:latin typeface="Calibri"/>
                <a:cs typeface="Calibri"/>
              </a:rPr>
              <a:t>g</a:t>
            </a:r>
            <a:r>
              <a:rPr sz="2025" spc="-3" baseline="1517" dirty="0">
                <a:latin typeface="Calibri"/>
                <a:cs typeface="Calibri"/>
              </a:rPr>
              <a:t>il</a:t>
            </a:r>
            <a:r>
              <a:rPr sz="2025" spc="11" baseline="1517" dirty="0">
                <a:latin typeface="Calibri"/>
                <a:cs typeface="Calibri"/>
              </a:rPr>
              <a:t>e</a:t>
            </a:r>
            <a:r>
              <a:rPr sz="2025" spc="-3" baseline="1517" dirty="0">
                <a:latin typeface="Calibri"/>
                <a:cs typeface="Calibri"/>
              </a:rPr>
              <a:t>ri</a:t>
            </a:r>
            <a:r>
              <a:rPr sz="2025" baseline="1517" dirty="0">
                <a:latin typeface="Calibri"/>
                <a:cs typeface="Calibri"/>
              </a:rPr>
              <a:t>n</a:t>
            </a:r>
            <a:r>
              <a:rPr sz="2025" spc="230" baseline="1517" dirty="0">
                <a:latin typeface="Calibri"/>
                <a:cs typeface="Calibri"/>
              </a:rPr>
              <a:t> </a:t>
            </a:r>
            <a:r>
              <a:rPr sz="2025" b="1" spc="-19" baseline="1517" dirty="0">
                <a:solidFill>
                  <a:srgbClr val="00AF50"/>
                </a:solidFill>
                <a:latin typeface="Calibri"/>
                <a:cs typeface="Calibri"/>
              </a:rPr>
              <a:t>K</a:t>
            </a:r>
            <a:r>
              <a:rPr sz="2025" b="1" spc="3" baseline="1517" dirty="0">
                <a:solidFill>
                  <a:srgbClr val="00AF50"/>
                </a:solidFill>
                <a:latin typeface="Calibri"/>
                <a:cs typeface="Calibri"/>
              </a:rPr>
              <a:t>u</a:t>
            </a:r>
            <a:r>
              <a:rPr sz="2025" b="1" spc="-3" baseline="1517" dirty="0">
                <a:solidFill>
                  <a:srgbClr val="00AF50"/>
                </a:solidFill>
                <a:latin typeface="Calibri"/>
                <a:cs typeface="Calibri"/>
              </a:rPr>
              <a:t>r</a:t>
            </a:r>
            <a:r>
              <a:rPr sz="2025" b="1" spc="3" baseline="1517" dirty="0">
                <a:solidFill>
                  <a:srgbClr val="00AF50"/>
                </a:solidFill>
                <a:latin typeface="Calibri"/>
                <a:cs typeface="Calibri"/>
              </a:rPr>
              <a:t>u</a:t>
            </a:r>
            <a:r>
              <a:rPr sz="2025" b="1" baseline="1517" dirty="0">
                <a:solidFill>
                  <a:srgbClr val="00AF50"/>
                </a:solidFill>
                <a:latin typeface="Calibri"/>
                <a:cs typeface="Calibri"/>
              </a:rPr>
              <a:t>m</a:t>
            </a:r>
            <a:r>
              <a:rPr sz="2025" b="1" spc="207" baseline="1517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2025" b="1" spc="-3" baseline="1517" dirty="0">
                <a:solidFill>
                  <a:srgbClr val="00AF50"/>
                </a:solidFill>
                <a:latin typeface="Calibri"/>
                <a:cs typeface="Calibri"/>
              </a:rPr>
              <a:t>R</a:t>
            </a:r>
            <a:r>
              <a:rPr sz="2025" b="1" baseline="1517" dirty="0">
                <a:solidFill>
                  <a:srgbClr val="00AF50"/>
                </a:solidFill>
                <a:latin typeface="Calibri"/>
                <a:cs typeface="Calibri"/>
              </a:rPr>
              <a:t>isk</a:t>
            </a:r>
            <a:r>
              <a:rPr sz="2025" b="1" spc="215" baseline="1517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2025" b="1" spc="-3" baseline="1517" dirty="0">
                <a:solidFill>
                  <a:srgbClr val="00AF50"/>
                </a:solidFill>
                <a:latin typeface="Calibri"/>
                <a:cs typeface="Calibri"/>
              </a:rPr>
              <a:t>D</a:t>
            </a:r>
            <a:r>
              <a:rPr sz="2025" b="1" spc="3" baseline="1517" dirty="0">
                <a:solidFill>
                  <a:srgbClr val="00AF50"/>
                </a:solidFill>
                <a:latin typeface="Calibri"/>
                <a:cs typeface="Calibri"/>
              </a:rPr>
              <a:t>e</a:t>
            </a:r>
            <a:r>
              <a:rPr sz="2025" b="1" spc="-26" baseline="1517" dirty="0">
                <a:solidFill>
                  <a:srgbClr val="00AF50"/>
                </a:solidFill>
                <a:latin typeface="Calibri"/>
                <a:cs typeface="Calibri"/>
              </a:rPr>
              <a:t>ğ</a:t>
            </a:r>
            <a:r>
              <a:rPr sz="2025" b="1" spc="3" baseline="1517" dirty="0">
                <a:solidFill>
                  <a:srgbClr val="00AF50"/>
                </a:solidFill>
                <a:latin typeface="Calibri"/>
                <a:cs typeface="Calibri"/>
              </a:rPr>
              <a:t>e</a:t>
            </a:r>
            <a:r>
              <a:rPr sz="2025" b="1" spc="-3" baseline="1517" dirty="0">
                <a:solidFill>
                  <a:srgbClr val="00AF50"/>
                </a:solidFill>
                <a:latin typeface="Calibri"/>
                <a:cs typeface="Calibri"/>
              </a:rPr>
              <a:t>r</a:t>
            </a:r>
            <a:r>
              <a:rPr sz="2025" b="1" spc="-7" baseline="1517" dirty="0">
                <a:solidFill>
                  <a:srgbClr val="00AF50"/>
                </a:solidFill>
                <a:latin typeface="Calibri"/>
                <a:cs typeface="Calibri"/>
              </a:rPr>
              <a:t>l</a:t>
            </a:r>
            <a:r>
              <a:rPr sz="2025" b="1" spc="-3" baseline="1517" dirty="0">
                <a:solidFill>
                  <a:srgbClr val="00AF50"/>
                </a:solidFill>
                <a:latin typeface="Calibri"/>
                <a:cs typeface="Calibri"/>
              </a:rPr>
              <a:t>end</a:t>
            </a:r>
            <a:r>
              <a:rPr sz="2025" b="1" baseline="1517" dirty="0">
                <a:solidFill>
                  <a:srgbClr val="00AF50"/>
                </a:solidFill>
                <a:latin typeface="Calibri"/>
                <a:cs typeface="Calibri"/>
              </a:rPr>
              <a:t>i</a:t>
            </a:r>
            <a:r>
              <a:rPr sz="2025" b="1" spc="-3" baseline="1517" dirty="0">
                <a:solidFill>
                  <a:srgbClr val="00AF50"/>
                </a:solidFill>
                <a:latin typeface="Calibri"/>
                <a:cs typeface="Calibri"/>
              </a:rPr>
              <a:t>r</a:t>
            </a:r>
            <a:r>
              <a:rPr sz="2025" b="1" spc="-7" baseline="1517" dirty="0">
                <a:solidFill>
                  <a:srgbClr val="00AF50"/>
                </a:solidFill>
                <a:latin typeface="Calibri"/>
                <a:cs typeface="Calibri"/>
              </a:rPr>
              <a:t>m</a:t>
            </a:r>
            <a:r>
              <a:rPr sz="2025" b="1" baseline="1517" dirty="0">
                <a:solidFill>
                  <a:srgbClr val="00AF50"/>
                </a:solidFill>
                <a:latin typeface="Calibri"/>
                <a:cs typeface="Calibri"/>
              </a:rPr>
              <a:t>e</a:t>
            </a:r>
            <a:endParaRPr sz="1350">
              <a:latin typeface="Calibri"/>
              <a:cs typeface="Calibri"/>
            </a:endParaRPr>
          </a:p>
          <a:p>
            <a:pPr marL="9525" marR="25718">
              <a:lnSpc>
                <a:spcPts val="1620"/>
              </a:lnSpc>
            </a:pPr>
            <a:r>
              <a:rPr sz="2025" b="1" baseline="1517" dirty="0">
                <a:solidFill>
                  <a:srgbClr val="00AF50"/>
                </a:solidFill>
                <a:latin typeface="Calibri"/>
                <a:cs typeface="Calibri"/>
              </a:rPr>
              <a:t>Bilgi</a:t>
            </a:r>
            <a:r>
              <a:rPr sz="2025" b="1" spc="-14" baseline="1517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2025" b="1" spc="3" baseline="1517" dirty="0">
                <a:solidFill>
                  <a:srgbClr val="00AF50"/>
                </a:solidFill>
                <a:latin typeface="Calibri"/>
                <a:cs typeface="Calibri"/>
              </a:rPr>
              <a:t>G</a:t>
            </a:r>
            <a:r>
              <a:rPr sz="2025" b="1" baseline="1517" dirty="0">
                <a:solidFill>
                  <a:srgbClr val="00AF50"/>
                </a:solidFill>
                <a:latin typeface="Calibri"/>
                <a:cs typeface="Calibri"/>
              </a:rPr>
              <a:t>i</a:t>
            </a:r>
            <a:r>
              <a:rPr sz="2025" b="1" spc="-3" baseline="1517" dirty="0">
                <a:solidFill>
                  <a:srgbClr val="00AF50"/>
                </a:solidFill>
                <a:latin typeface="Calibri"/>
                <a:cs typeface="Calibri"/>
              </a:rPr>
              <a:t>r</a:t>
            </a:r>
            <a:r>
              <a:rPr sz="2025" b="1" baseline="1517" dirty="0">
                <a:solidFill>
                  <a:srgbClr val="00AF50"/>
                </a:solidFill>
                <a:latin typeface="Calibri"/>
                <a:cs typeface="Calibri"/>
              </a:rPr>
              <a:t>işi</a:t>
            </a:r>
            <a:r>
              <a:rPr sz="2025" b="1" spc="-14" baseline="1517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2025" baseline="1517" dirty="0">
                <a:latin typeface="Calibri"/>
                <a:cs typeface="Calibri"/>
              </a:rPr>
              <a:t>m</a:t>
            </a:r>
            <a:r>
              <a:rPr sz="2025" spc="3" baseline="1517" dirty="0">
                <a:latin typeface="Calibri"/>
                <a:cs typeface="Calibri"/>
              </a:rPr>
              <a:t>enüs</a:t>
            </a:r>
            <a:r>
              <a:rPr sz="2025" baseline="1517" dirty="0">
                <a:latin typeface="Calibri"/>
                <a:cs typeface="Calibri"/>
              </a:rPr>
              <a:t>ü</a:t>
            </a:r>
            <a:r>
              <a:rPr sz="2025" spc="3" baseline="1517" dirty="0">
                <a:latin typeface="Calibri"/>
                <a:cs typeface="Calibri"/>
              </a:rPr>
              <a:t> se</a:t>
            </a:r>
            <a:r>
              <a:rPr sz="2025" spc="-3" baseline="1517" dirty="0">
                <a:latin typeface="Calibri"/>
                <a:cs typeface="Calibri"/>
              </a:rPr>
              <a:t>çil</a:t>
            </a:r>
            <a:r>
              <a:rPr sz="2025" spc="3" baseline="1517" dirty="0">
                <a:latin typeface="Calibri"/>
                <a:cs typeface="Calibri"/>
              </a:rPr>
              <a:t>e</a:t>
            </a:r>
            <a:r>
              <a:rPr sz="2025" spc="-22" baseline="1517" dirty="0">
                <a:latin typeface="Calibri"/>
                <a:cs typeface="Calibri"/>
              </a:rPr>
              <a:t>r</a:t>
            </a:r>
            <a:r>
              <a:rPr sz="2025" spc="3" baseline="1517" dirty="0">
                <a:latin typeface="Calibri"/>
                <a:cs typeface="Calibri"/>
              </a:rPr>
              <a:t>e</a:t>
            </a:r>
            <a:r>
              <a:rPr sz="2025" baseline="1517" dirty="0">
                <a:latin typeface="Calibri"/>
                <a:cs typeface="Calibri"/>
              </a:rPr>
              <a:t>k</a:t>
            </a:r>
            <a:r>
              <a:rPr sz="2025" spc="7" baseline="1517" dirty="0">
                <a:latin typeface="Calibri"/>
                <a:cs typeface="Calibri"/>
              </a:rPr>
              <a:t> </a:t>
            </a:r>
            <a:r>
              <a:rPr sz="2025" spc="3" baseline="1517" dirty="0">
                <a:latin typeface="Calibri"/>
                <a:cs typeface="Calibri"/>
              </a:rPr>
              <a:t>e</a:t>
            </a:r>
            <a:r>
              <a:rPr sz="2025" spc="-3" baseline="1517" dirty="0">
                <a:latin typeface="Calibri"/>
                <a:cs typeface="Calibri"/>
              </a:rPr>
              <a:t>ki</a:t>
            </a:r>
            <a:r>
              <a:rPr sz="2025" spc="-7" baseline="1517" dirty="0">
                <a:latin typeface="Calibri"/>
                <a:cs typeface="Calibri"/>
              </a:rPr>
              <a:t>p</a:t>
            </a:r>
            <a:r>
              <a:rPr sz="2025" spc="-19" baseline="1517" dirty="0">
                <a:latin typeface="Calibri"/>
                <a:cs typeface="Calibri"/>
              </a:rPr>
              <a:t>t</a:t>
            </a:r>
            <a:r>
              <a:rPr sz="2025" baseline="1517" dirty="0">
                <a:latin typeface="Calibri"/>
                <a:cs typeface="Calibri"/>
              </a:rPr>
              <a:t>e</a:t>
            </a:r>
            <a:r>
              <a:rPr sz="2025" spc="11" baseline="1517" dirty="0">
                <a:latin typeface="Calibri"/>
                <a:cs typeface="Calibri"/>
              </a:rPr>
              <a:t> </a:t>
            </a:r>
            <a:r>
              <a:rPr sz="2025" spc="3" baseline="1517" dirty="0">
                <a:latin typeface="Calibri"/>
                <a:cs typeface="Calibri"/>
              </a:rPr>
              <a:t>bu</a:t>
            </a:r>
            <a:r>
              <a:rPr sz="2025" spc="-3" baseline="1517" dirty="0">
                <a:latin typeface="Calibri"/>
                <a:cs typeface="Calibri"/>
              </a:rPr>
              <a:t>l</a:t>
            </a:r>
            <a:r>
              <a:rPr sz="2025" spc="3" baseline="1517" dirty="0">
                <a:latin typeface="Calibri"/>
                <a:cs typeface="Calibri"/>
              </a:rPr>
              <a:t>un</a:t>
            </a:r>
            <a:r>
              <a:rPr sz="2025" baseline="1517" dirty="0">
                <a:latin typeface="Calibri"/>
                <a:cs typeface="Calibri"/>
              </a:rPr>
              <a:t>an</a:t>
            </a:r>
            <a:r>
              <a:rPr sz="2025" spc="22" baseline="1517" dirty="0">
                <a:latin typeface="Calibri"/>
                <a:cs typeface="Calibri"/>
              </a:rPr>
              <a:t> </a:t>
            </a:r>
            <a:r>
              <a:rPr sz="2025" spc="-3" baseline="1517" dirty="0">
                <a:latin typeface="Calibri"/>
                <a:cs typeface="Calibri"/>
              </a:rPr>
              <a:t>ki</a:t>
            </a:r>
            <a:r>
              <a:rPr sz="2025" spc="3" baseline="1517" dirty="0">
                <a:latin typeface="Calibri"/>
                <a:cs typeface="Calibri"/>
              </a:rPr>
              <a:t>ş</a:t>
            </a:r>
            <a:r>
              <a:rPr sz="2025" spc="-3" baseline="1517" dirty="0">
                <a:latin typeface="Calibri"/>
                <a:cs typeface="Calibri"/>
              </a:rPr>
              <a:t>il</a:t>
            </a:r>
            <a:r>
              <a:rPr sz="2025" spc="3" baseline="1517" dirty="0">
                <a:latin typeface="Calibri"/>
                <a:cs typeface="Calibri"/>
              </a:rPr>
              <a:t>e</a:t>
            </a:r>
            <a:r>
              <a:rPr sz="2025" spc="-3" baseline="1517" dirty="0">
                <a:latin typeface="Calibri"/>
                <a:cs typeface="Calibri"/>
              </a:rPr>
              <a:t>ri</a:t>
            </a:r>
            <a:r>
              <a:rPr sz="2025" baseline="1517" dirty="0">
                <a:latin typeface="Calibri"/>
                <a:cs typeface="Calibri"/>
              </a:rPr>
              <a:t>n</a:t>
            </a:r>
            <a:r>
              <a:rPr sz="2025" spc="11" baseline="1517" dirty="0">
                <a:latin typeface="Calibri"/>
                <a:cs typeface="Calibri"/>
              </a:rPr>
              <a:t> </a:t>
            </a:r>
            <a:r>
              <a:rPr sz="2025" spc="-3" baseline="1517" dirty="0">
                <a:latin typeface="Calibri"/>
                <a:cs typeface="Calibri"/>
              </a:rPr>
              <a:t>i</a:t>
            </a:r>
            <a:r>
              <a:rPr sz="2025" spc="3" baseline="1517" dirty="0">
                <a:latin typeface="Calibri"/>
                <a:cs typeface="Calibri"/>
              </a:rPr>
              <a:t>s</a:t>
            </a:r>
            <a:r>
              <a:rPr sz="2025" spc="-3" baseline="1517" dirty="0">
                <a:latin typeface="Calibri"/>
                <a:cs typeface="Calibri"/>
              </a:rPr>
              <a:t>i</a:t>
            </a:r>
            <a:r>
              <a:rPr sz="2025" baseline="1517" dirty="0">
                <a:latin typeface="Calibri"/>
                <a:cs typeface="Calibri"/>
              </a:rPr>
              <a:t>m</a:t>
            </a:r>
            <a:r>
              <a:rPr sz="2025" spc="-3" baseline="1517" dirty="0">
                <a:latin typeface="Calibri"/>
                <a:cs typeface="Calibri"/>
              </a:rPr>
              <a:t>l</a:t>
            </a:r>
            <a:r>
              <a:rPr sz="2025" spc="3" baseline="1517" dirty="0">
                <a:latin typeface="Calibri"/>
                <a:cs typeface="Calibri"/>
              </a:rPr>
              <a:t>e</a:t>
            </a:r>
            <a:r>
              <a:rPr sz="2025" spc="-3" baseline="1517" dirty="0">
                <a:latin typeface="Calibri"/>
                <a:cs typeface="Calibri"/>
              </a:rPr>
              <a:t>r</a:t>
            </a:r>
            <a:r>
              <a:rPr sz="2025" baseline="1517" dirty="0">
                <a:latin typeface="Calibri"/>
                <a:cs typeface="Calibri"/>
              </a:rPr>
              <a:t>i</a:t>
            </a:r>
            <a:r>
              <a:rPr sz="2025" spc="7" baseline="1517" dirty="0">
                <a:latin typeface="Calibri"/>
                <a:cs typeface="Calibri"/>
              </a:rPr>
              <a:t> </a:t>
            </a:r>
            <a:r>
              <a:rPr sz="2025" spc="-19" baseline="1517" dirty="0">
                <a:latin typeface="Calibri"/>
                <a:cs typeface="Calibri"/>
              </a:rPr>
              <a:t>y</a:t>
            </a:r>
            <a:r>
              <a:rPr sz="2025" baseline="1517" dirty="0">
                <a:latin typeface="Calibri"/>
                <a:cs typeface="Calibri"/>
              </a:rPr>
              <a:t>a</a:t>
            </a:r>
            <a:r>
              <a:rPr sz="2025" spc="-3" baseline="1517" dirty="0">
                <a:latin typeface="Calibri"/>
                <a:cs typeface="Calibri"/>
              </a:rPr>
              <a:t>zıl</a:t>
            </a:r>
            <a:r>
              <a:rPr sz="2025" baseline="1517" dirty="0">
                <a:latin typeface="Calibri"/>
                <a:cs typeface="Calibri"/>
              </a:rPr>
              <a:t>a</a:t>
            </a:r>
            <a:r>
              <a:rPr sz="2025" spc="-29" baseline="1517" dirty="0">
                <a:latin typeface="Calibri"/>
                <a:cs typeface="Calibri"/>
              </a:rPr>
              <a:t>r</a:t>
            </a:r>
            <a:r>
              <a:rPr sz="2025" baseline="1517" dirty="0">
                <a:latin typeface="Calibri"/>
                <a:cs typeface="Calibri"/>
              </a:rPr>
              <a:t>ak </a:t>
            </a:r>
            <a:r>
              <a:rPr sz="2025" spc="-29" baseline="1517" dirty="0">
                <a:latin typeface="Calibri"/>
                <a:cs typeface="Calibri"/>
              </a:rPr>
              <a:t>k</a:t>
            </a:r>
            <a:r>
              <a:rPr sz="2025" spc="-26" baseline="1517" dirty="0">
                <a:latin typeface="Calibri"/>
                <a:cs typeface="Calibri"/>
              </a:rPr>
              <a:t>a</a:t>
            </a:r>
            <a:r>
              <a:rPr sz="2025" spc="-19" baseline="1517" dirty="0">
                <a:latin typeface="Calibri"/>
                <a:cs typeface="Calibri"/>
              </a:rPr>
              <a:t>y</a:t>
            </a:r>
            <a:r>
              <a:rPr sz="2025" spc="3" baseline="1517" dirty="0">
                <a:latin typeface="Calibri"/>
                <a:cs typeface="Calibri"/>
              </a:rPr>
              <a:t>ded</a:t>
            </a:r>
            <a:r>
              <a:rPr sz="2025" spc="-3" baseline="1517" dirty="0">
                <a:latin typeface="Calibri"/>
                <a:cs typeface="Calibri"/>
              </a:rPr>
              <a:t>ili</a:t>
            </a:r>
            <a:r>
              <a:rPr sz="2025" spc="-138" baseline="1517" dirty="0">
                <a:latin typeface="Calibri"/>
                <a:cs typeface="Calibri"/>
              </a:rPr>
              <a:t>r</a:t>
            </a:r>
            <a:r>
              <a:rPr sz="2025" baseline="1517" dirty="0">
                <a:latin typeface="Calibri"/>
                <a:cs typeface="Calibri"/>
              </a:rPr>
              <a:t>.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7" name="object 3"/>
          <p:cNvSpPr txBox="1"/>
          <p:nvPr/>
        </p:nvSpPr>
        <p:spPr>
          <a:xfrm>
            <a:off x="8441271" y="3113718"/>
            <a:ext cx="385267" cy="190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25">
              <a:lnSpc>
                <a:spcPts val="1451"/>
              </a:lnSpc>
              <a:spcBef>
                <a:spcPts val="72"/>
              </a:spcBef>
            </a:pPr>
            <a:r>
              <a:rPr sz="2025" b="1" baseline="3034" dirty="0">
                <a:solidFill>
                  <a:srgbClr val="00AF50"/>
                </a:solidFill>
                <a:latin typeface="Calibri"/>
                <a:cs typeface="Calibri"/>
              </a:rPr>
              <a:t>Ek</a:t>
            </a:r>
            <a:r>
              <a:rPr sz="2025" b="1" spc="-7" baseline="3034" dirty="0">
                <a:solidFill>
                  <a:srgbClr val="00AF50"/>
                </a:solidFill>
                <a:latin typeface="Calibri"/>
                <a:cs typeface="Calibri"/>
              </a:rPr>
              <a:t>i</a:t>
            </a:r>
            <a:r>
              <a:rPr sz="2025" b="1" spc="-3" baseline="3034" dirty="0">
                <a:solidFill>
                  <a:srgbClr val="00AF50"/>
                </a:solidFill>
                <a:latin typeface="Calibri"/>
                <a:cs typeface="Calibri"/>
              </a:rPr>
              <a:t>b</a:t>
            </a:r>
            <a:r>
              <a:rPr sz="2025" b="1" baseline="3034" dirty="0">
                <a:solidFill>
                  <a:srgbClr val="00AF50"/>
                </a:solidFill>
                <a:latin typeface="Calibri"/>
                <a:cs typeface="Calibri"/>
              </a:rPr>
              <a:t>i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8" name="object 2"/>
          <p:cNvSpPr txBox="1"/>
          <p:nvPr/>
        </p:nvSpPr>
        <p:spPr>
          <a:xfrm>
            <a:off x="8948547" y="5807440"/>
            <a:ext cx="152743" cy="1333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25">
              <a:lnSpc>
                <a:spcPts val="990"/>
              </a:lnSpc>
              <a:spcBef>
                <a:spcPts val="50"/>
              </a:spcBef>
            </a:pPr>
            <a:r>
              <a:rPr sz="1350" spc="3" baseline="2275" dirty="0">
                <a:solidFill>
                  <a:srgbClr val="8A8A8A"/>
                </a:solidFill>
                <a:latin typeface="Calibri"/>
                <a:cs typeface="Calibri"/>
              </a:rPr>
              <a:t>92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9" name="Rounded Rectangle 5"/>
          <p:cNvSpPr>
            <a:spLocks noChangeArrowheads="1"/>
          </p:cNvSpPr>
          <p:nvPr/>
        </p:nvSpPr>
        <p:spPr bwMode="auto">
          <a:xfrm>
            <a:off x="1281117" y="260676"/>
            <a:ext cx="7329484" cy="514350"/>
          </a:xfrm>
          <a:prstGeom prst="roundRect">
            <a:avLst>
              <a:gd name="adj" fmla="val 16667"/>
            </a:avLst>
          </a:prstGeom>
          <a:noFill/>
          <a:ln w="28575" algn="ctr">
            <a:noFill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ts val="3360"/>
              </a:lnSpc>
              <a:spcBef>
                <a:spcPts val="20"/>
              </a:spcBef>
            </a:pPr>
            <a:r>
              <a:rPr lang="tr-TR" sz="4000" b="1" spc="4" baseline="19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</a:t>
            </a:r>
            <a:r>
              <a:rPr lang="tr-TR" sz="4000" b="1" spc="0" baseline="19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</a:t>
            </a:r>
            <a:r>
              <a:rPr lang="tr-TR" sz="4000" b="1" spc="-22" baseline="19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000" b="1" spc="-4" baseline="19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tr-TR" sz="4000" b="1" spc="4" baseline="19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tr-TR" sz="4000" b="1" spc="-4" baseline="19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dülü</a:t>
            </a:r>
            <a:endParaRPr lang="tr-TR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3996106" y="3873814"/>
            <a:ext cx="1947493" cy="4011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9218954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2875" y="981075"/>
            <a:ext cx="8821801" cy="5737225"/>
          </a:xfrm>
          <a:custGeom>
            <a:avLst/>
            <a:gdLst/>
            <a:ahLst/>
            <a:cxnLst/>
            <a:rect l="l" t="t" r="r" b="b"/>
            <a:pathLst>
              <a:path w="8821801" h="5737225">
                <a:moveTo>
                  <a:pt x="0" y="956183"/>
                </a:moveTo>
                <a:lnTo>
                  <a:pt x="0" y="4781003"/>
                </a:lnTo>
                <a:lnTo>
                  <a:pt x="3169" y="4859428"/>
                </a:lnTo>
                <a:lnTo>
                  <a:pt x="12515" y="4936107"/>
                </a:lnTo>
                <a:lnTo>
                  <a:pt x="27790" y="5010794"/>
                </a:lnTo>
                <a:lnTo>
                  <a:pt x="48749" y="5083242"/>
                </a:lnTo>
                <a:lnTo>
                  <a:pt x="75144" y="5153207"/>
                </a:lnTo>
                <a:lnTo>
                  <a:pt x="106732" y="5220441"/>
                </a:lnTo>
                <a:lnTo>
                  <a:pt x="143264" y="5284699"/>
                </a:lnTo>
                <a:lnTo>
                  <a:pt x="184495" y="5345734"/>
                </a:lnTo>
                <a:lnTo>
                  <a:pt x="230180" y="5403301"/>
                </a:lnTo>
                <a:lnTo>
                  <a:pt x="280071" y="5457153"/>
                </a:lnTo>
                <a:lnTo>
                  <a:pt x="333923" y="5507044"/>
                </a:lnTo>
                <a:lnTo>
                  <a:pt x="391490" y="5552729"/>
                </a:lnTo>
                <a:lnTo>
                  <a:pt x="452525" y="5593960"/>
                </a:lnTo>
                <a:lnTo>
                  <a:pt x="516783" y="5630492"/>
                </a:lnTo>
                <a:lnTo>
                  <a:pt x="584017" y="5662080"/>
                </a:lnTo>
                <a:lnTo>
                  <a:pt x="653982" y="5688475"/>
                </a:lnTo>
                <a:lnTo>
                  <a:pt x="726430" y="5709434"/>
                </a:lnTo>
                <a:lnTo>
                  <a:pt x="801117" y="5724709"/>
                </a:lnTo>
                <a:lnTo>
                  <a:pt x="877796" y="5734055"/>
                </a:lnTo>
                <a:lnTo>
                  <a:pt x="956221" y="5737225"/>
                </a:lnTo>
                <a:lnTo>
                  <a:pt x="7865491" y="5737225"/>
                </a:lnTo>
                <a:lnTo>
                  <a:pt x="7943928" y="5734055"/>
                </a:lnTo>
                <a:lnTo>
                  <a:pt x="8020618" y="5724709"/>
                </a:lnTo>
                <a:lnTo>
                  <a:pt x="8095315" y="5709434"/>
                </a:lnTo>
                <a:lnTo>
                  <a:pt x="8167773" y="5688475"/>
                </a:lnTo>
                <a:lnTo>
                  <a:pt x="8237745" y="5662080"/>
                </a:lnTo>
                <a:lnTo>
                  <a:pt x="8304987" y="5630492"/>
                </a:lnTo>
                <a:lnTo>
                  <a:pt x="8369250" y="5593960"/>
                </a:lnTo>
                <a:lnTo>
                  <a:pt x="8430291" y="5552729"/>
                </a:lnTo>
                <a:lnTo>
                  <a:pt x="8487862" y="5507044"/>
                </a:lnTo>
                <a:lnTo>
                  <a:pt x="8541718" y="5457153"/>
                </a:lnTo>
                <a:lnTo>
                  <a:pt x="8591612" y="5403301"/>
                </a:lnTo>
                <a:lnTo>
                  <a:pt x="8637299" y="5345734"/>
                </a:lnTo>
                <a:lnTo>
                  <a:pt x="8678532" y="5284699"/>
                </a:lnTo>
                <a:lnTo>
                  <a:pt x="8715066" y="5220441"/>
                </a:lnTo>
                <a:lnTo>
                  <a:pt x="8746654" y="5153207"/>
                </a:lnTo>
                <a:lnTo>
                  <a:pt x="8773051" y="5083242"/>
                </a:lnTo>
                <a:lnTo>
                  <a:pt x="8794010" y="5010794"/>
                </a:lnTo>
                <a:lnTo>
                  <a:pt x="8809285" y="4936107"/>
                </a:lnTo>
                <a:lnTo>
                  <a:pt x="8818631" y="4859428"/>
                </a:lnTo>
                <a:lnTo>
                  <a:pt x="8821801" y="4781003"/>
                </a:lnTo>
                <a:lnTo>
                  <a:pt x="8821801" y="956183"/>
                </a:lnTo>
                <a:lnTo>
                  <a:pt x="8818631" y="877763"/>
                </a:lnTo>
                <a:lnTo>
                  <a:pt x="8809285" y="801089"/>
                </a:lnTo>
                <a:lnTo>
                  <a:pt x="8794010" y="726407"/>
                </a:lnTo>
                <a:lnTo>
                  <a:pt x="8773051" y="653962"/>
                </a:lnTo>
                <a:lnTo>
                  <a:pt x="8746654" y="584001"/>
                </a:lnTo>
                <a:lnTo>
                  <a:pt x="8715066" y="516770"/>
                </a:lnTo>
                <a:lnTo>
                  <a:pt x="8678532" y="452515"/>
                </a:lnTo>
                <a:lnTo>
                  <a:pt x="8637299" y="391482"/>
                </a:lnTo>
                <a:lnTo>
                  <a:pt x="8591612" y="333917"/>
                </a:lnTo>
                <a:lnTo>
                  <a:pt x="8541718" y="280066"/>
                </a:lnTo>
                <a:lnTo>
                  <a:pt x="8487862" y="230176"/>
                </a:lnTo>
                <a:lnTo>
                  <a:pt x="8430291" y="184493"/>
                </a:lnTo>
                <a:lnTo>
                  <a:pt x="8369250" y="143262"/>
                </a:lnTo>
                <a:lnTo>
                  <a:pt x="8304987" y="106731"/>
                </a:lnTo>
                <a:lnTo>
                  <a:pt x="8237745" y="75144"/>
                </a:lnTo>
                <a:lnTo>
                  <a:pt x="8167773" y="48748"/>
                </a:lnTo>
                <a:lnTo>
                  <a:pt x="8095315" y="27790"/>
                </a:lnTo>
                <a:lnTo>
                  <a:pt x="8020618" y="12515"/>
                </a:lnTo>
                <a:lnTo>
                  <a:pt x="7943928" y="3169"/>
                </a:lnTo>
                <a:lnTo>
                  <a:pt x="7865491" y="0"/>
                </a:lnTo>
                <a:lnTo>
                  <a:pt x="956221" y="0"/>
                </a:lnTo>
                <a:lnTo>
                  <a:pt x="877796" y="3169"/>
                </a:lnTo>
                <a:lnTo>
                  <a:pt x="801117" y="12515"/>
                </a:lnTo>
                <a:lnTo>
                  <a:pt x="726430" y="27790"/>
                </a:lnTo>
                <a:lnTo>
                  <a:pt x="653982" y="48748"/>
                </a:lnTo>
                <a:lnTo>
                  <a:pt x="584017" y="75144"/>
                </a:lnTo>
                <a:lnTo>
                  <a:pt x="516783" y="106731"/>
                </a:lnTo>
                <a:lnTo>
                  <a:pt x="452525" y="143262"/>
                </a:lnTo>
                <a:lnTo>
                  <a:pt x="391490" y="184493"/>
                </a:lnTo>
                <a:lnTo>
                  <a:pt x="333923" y="230176"/>
                </a:lnTo>
                <a:lnTo>
                  <a:pt x="280071" y="280066"/>
                </a:lnTo>
                <a:lnTo>
                  <a:pt x="230180" y="333917"/>
                </a:lnTo>
                <a:lnTo>
                  <a:pt x="184495" y="391482"/>
                </a:lnTo>
                <a:lnTo>
                  <a:pt x="143264" y="452515"/>
                </a:lnTo>
                <a:lnTo>
                  <a:pt x="106732" y="516770"/>
                </a:lnTo>
                <a:lnTo>
                  <a:pt x="75144" y="584001"/>
                </a:lnTo>
                <a:lnTo>
                  <a:pt x="48749" y="653962"/>
                </a:lnTo>
                <a:lnTo>
                  <a:pt x="27790" y="726407"/>
                </a:lnTo>
                <a:lnTo>
                  <a:pt x="12515" y="801089"/>
                </a:lnTo>
                <a:lnTo>
                  <a:pt x="3169" y="877763"/>
                </a:lnTo>
                <a:lnTo>
                  <a:pt x="0" y="9561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2875" y="981075"/>
            <a:ext cx="8821801" cy="5737225"/>
          </a:xfrm>
          <a:custGeom>
            <a:avLst/>
            <a:gdLst/>
            <a:ahLst/>
            <a:cxnLst/>
            <a:rect l="l" t="t" r="r" b="b"/>
            <a:pathLst>
              <a:path w="8821801" h="5737225">
                <a:moveTo>
                  <a:pt x="0" y="956183"/>
                </a:moveTo>
                <a:lnTo>
                  <a:pt x="3169" y="877763"/>
                </a:lnTo>
                <a:lnTo>
                  <a:pt x="12515" y="801089"/>
                </a:lnTo>
                <a:lnTo>
                  <a:pt x="27790" y="726407"/>
                </a:lnTo>
                <a:lnTo>
                  <a:pt x="48749" y="653962"/>
                </a:lnTo>
                <a:lnTo>
                  <a:pt x="75144" y="584001"/>
                </a:lnTo>
                <a:lnTo>
                  <a:pt x="106732" y="516770"/>
                </a:lnTo>
                <a:lnTo>
                  <a:pt x="143264" y="452515"/>
                </a:lnTo>
                <a:lnTo>
                  <a:pt x="184495" y="391482"/>
                </a:lnTo>
                <a:lnTo>
                  <a:pt x="230180" y="333917"/>
                </a:lnTo>
                <a:lnTo>
                  <a:pt x="280071" y="280066"/>
                </a:lnTo>
                <a:lnTo>
                  <a:pt x="333923" y="230176"/>
                </a:lnTo>
                <a:lnTo>
                  <a:pt x="391490" y="184493"/>
                </a:lnTo>
                <a:lnTo>
                  <a:pt x="452525" y="143262"/>
                </a:lnTo>
                <a:lnTo>
                  <a:pt x="516783" y="106731"/>
                </a:lnTo>
                <a:lnTo>
                  <a:pt x="584017" y="75144"/>
                </a:lnTo>
                <a:lnTo>
                  <a:pt x="653982" y="48748"/>
                </a:lnTo>
                <a:lnTo>
                  <a:pt x="726430" y="27790"/>
                </a:lnTo>
                <a:lnTo>
                  <a:pt x="801117" y="12515"/>
                </a:lnTo>
                <a:lnTo>
                  <a:pt x="877796" y="3169"/>
                </a:lnTo>
                <a:lnTo>
                  <a:pt x="956221" y="0"/>
                </a:lnTo>
                <a:lnTo>
                  <a:pt x="7865491" y="0"/>
                </a:lnTo>
                <a:lnTo>
                  <a:pt x="7943928" y="3169"/>
                </a:lnTo>
                <a:lnTo>
                  <a:pt x="8020618" y="12515"/>
                </a:lnTo>
                <a:lnTo>
                  <a:pt x="8095315" y="27790"/>
                </a:lnTo>
                <a:lnTo>
                  <a:pt x="8167773" y="48748"/>
                </a:lnTo>
                <a:lnTo>
                  <a:pt x="8237745" y="75144"/>
                </a:lnTo>
                <a:lnTo>
                  <a:pt x="8304987" y="106731"/>
                </a:lnTo>
                <a:lnTo>
                  <a:pt x="8369250" y="143262"/>
                </a:lnTo>
                <a:lnTo>
                  <a:pt x="8430291" y="184493"/>
                </a:lnTo>
                <a:lnTo>
                  <a:pt x="8487862" y="230176"/>
                </a:lnTo>
                <a:lnTo>
                  <a:pt x="8541718" y="280066"/>
                </a:lnTo>
                <a:lnTo>
                  <a:pt x="8591612" y="333917"/>
                </a:lnTo>
                <a:lnTo>
                  <a:pt x="8637299" y="391482"/>
                </a:lnTo>
                <a:lnTo>
                  <a:pt x="8678532" y="452515"/>
                </a:lnTo>
                <a:lnTo>
                  <a:pt x="8715066" y="516770"/>
                </a:lnTo>
                <a:lnTo>
                  <a:pt x="8746654" y="584001"/>
                </a:lnTo>
                <a:lnTo>
                  <a:pt x="8773051" y="653962"/>
                </a:lnTo>
                <a:lnTo>
                  <a:pt x="8794010" y="726407"/>
                </a:lnTo>
                <a:lnTo>
                  <a:pt x="8809285" y="801089"/>
                </a:lnTo>
                <a:lnTo>
                  <a:pt x="8818631" y="877763"/>
                </a:lnTo>
                <a:lnTo>
                  <a:pt x="8821801" y="956183"/>
                </a:lnTo>
                <a:lnTo>
                  <a:pt x="8821801" y="4781003"/>
                </a:lnTo>
                <a:lnTo>
                  <a:pt x="8818631" y="4859428"/>
                </a:lnTo>
                <a:lnTo>
                  <a:pt x="8809285" y="4936107"/>
                </a:lnTo>
                <a:lnTo>
                  <a:pt x="8794010" y="5010794"/>
                </a:lnTo>
                <a:lnTo>
                  <a:pt x="8773051" y="5083242"/>
                </a:lnTo>
                <a:lnTo>
                  <a:pt x="8746654" y="5153207"/>
                </a:lnTo>
                <a:lnTo>
                  <a:pt x="8715066" y="5220441"/>
                </a:lnTo>
                <a:lnTo>
                  <a:pt x="8678532" y="5284699"/>
                </a:lnTo>
                <a:lnTo>
                  <a:pt x="8637299" y="5345734"/>
                </a:lnTo>
                <a:lnTo>
                  <a:pt x="8591612" y="5403301"/>
                </a:lnTo>
                <a:lnTo>
                  <a:pt x="8541718" y="5457153"/>
                </a:lnTo>
                <a:lnTo>
                  <a:pt x="8487862" y="5507044"/>
                </a:lnTo>
                <a:lnTo>
                  <a:pt x="8430291" y="5552729"/>
                </a:lnTo>
                <a:lnTo>
                  <a:pt x="8369250" y="5593960"/>
                </a:lnTo>
                <a:lnTo>
                  <a:pt x="8304987" y="5630492"/>
                </a:lnTo>
                <a:lnTo>
                  <a:pt x="8237745" y="5662080"/>
                </a:lnTo>
                <a:lnTo>
                  <a:pt x="8167773" y="5688475"/>
                </a:lnTo>
                <a:lnTo>
                  <a:pt x="8095315" y="5709434"/>
                </a:lnTo>
                <a:lnTo>
                  <a:pt x="8020618" y="5724709"/>
                </a:lnTo>
                <a:lnTo>
                  <a:pt x="7943928" y="5734055"/>
                </a:lnTo>
                <a:lnTo>
                  <a:pt x="7865491" y="5737225"/>
                </a:lnTo>
                <a:lnTo>
                  <a:pt x="956221" y="5737225"/>
                </a:lnTo>
                <a:lnTo>
                  <a:pt x="877796" y="5734055"/>
                </a:lnTo>
                <a:lnTo>
                  <a:pt x="801117" y="5724709"/>
                </a:lnTo>
                <a:lnTo>
                  <a:pt x="726430" y="5709434"/>
                </a:lnTo>
                <a:lnTo>
                  <a:pt x="653982" y="5688475"/>
                </a:lnTo>
                <a:lnTo>
                  <a:pt x="584017" y="5662080"/>
                </a:lnTo>
                <a:lnTo>
                  <a:pt x="516783" y="5630492"/>
                </a:lnTo>
                <a:lnTo>
                  <a:pt x="452525" y="5593960"/>
                </a:lnTo>
                <a:lnTo>
                  <a:pt x="391490" y="5552729"/>
                </a:lnTo>
                <a:lnTo>
                  <a:pt x="333923" y="5507044"/>
                </a:lnTo>
                <a:lnTo>
                  <a:pt x="280071" y="5457153"/>
                </a:lnTo>
                <a:lnTo>
                  <a:pt x="230180" y="5403301"/>
                </a:lnTo>
                <a:lnTo>
                  <a:pt x="184495" y="5345734"/>
                </a:lnTo>
                <a:lnTo>
                  <a:pt x="143264" y="5284699"/>
                </a:lnTo>
                <a:lnTo>
                  <a:pt x="106732" y="5220441"/>
                </a:lnTo>
                <a:lnTo>
                  <a:pt x="75144" y="5153207"/>
                </a:lnTo>
                <a:lnTo>
                  <a:pt x="48749" y="5083242"/>
                </a:lnTo>
                <a:lnTo>
                  <a:pt x="27790" y="5010794"/>
                </a:lnTo>
                <a:lnTo>
                  <a:pt x="12515" y="4936107"/>
                </a:lnTo>
                <a:lnTo>
                  <a:pt x="3169" y="4859428"/>
                </a:lnTo>
                <a:lnTo>
                  <a:pt x="0" y="4781003"/>
                </a:lnTo>
                <a:lnTo>
                  <a:pt x="0" y="956183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  <p:sp>
        <p:nvSpPr>
          <p:cNvPr id="29" name="Rounded Rectangle 5"/>
          <p:cNvSpPr>
            <a:spLocks noChangeArrowheads="1"/>
          </p:cNvSpPr>
          <p:nvPr/>
        </p:nvSpPr>
        <p:spPr bwMode="auto">
          <a:xfrm>
            <a:off x="1281117" y="260676"/>
            <a:ext cx="7329484" cy="514350"/>
          </a:xfrm>
          <a:prstGeom prst="roundRect">
            <a:avLst>
              <a:gd name="adj" fmla="val 16667"/>
            </a:avLst>
          </a:prstGeom>
          <a:noFill/>
          <a:ln w="28575" algn="ctr">
            <a:noFill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ts val="3360"/>
              </a:lnSpc>
              <a:spcBef>
                <a:spcPts val="20"/>
              </a:spcBef>
            </a:pPr>
            <a:r>
              <a:rPr lang="tr-TR" sz="4000" b="1" spc="4" baseline="19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</a:t>
            </a:r>
            <a:r>
              <a:rPr lang="tr-TR" sz="4000" b="1" spc="0" baseline="19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</a:t>
            </a:r>
            <a:r>
              <a:rPr lang="tr-TR" sz="4000" b="1" spc="-22" baseline="19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000" b="1" spc="-4" baseline="19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tr-TR" sz="4000" b="1" spc="4" baseline="19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tr-TR" sz="4000" b="1" spc="-4" baseline="19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dülü (Örnek Risk Analizi)</a:t>
            </a:r>
            <a:endParaRPr lang="tr-TR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bject 11"/>
          <p:cNvSpPr txBox="1"/>
          <p:nvPr/>
        </p:nvSpPr>
        <p:spPr>
          <a:xfrm>
            <a:off x="1981200" y="1679250"/>
            <a:ext cx="4953000" cy="4924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25">
              <a:lnSpc>
                <a:spcPts val="1909"/>
              </a:lnSpc>
              <a:spcBef>
                <a:spcPts val="95"/>
              </a:spcBef>
            </a:pPr>
            <a:r>
              <a:rPr sz="4000" b="1" spc="3" baseline="3413" dirty="0">
                <a:solidFill>
                  <a:srgbClr val="7F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4000" b="1" baseline="3413" dirty="0">
                <a:solidFill>
                  <a:srgbClr val="7F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4000" b="1" spc="-3" baseline="3413" dirty="0">
                <a:solidFill>
                  <a:srgbClr val="7F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4000" b="1" baseline="3413" dirty="0">
                <a:solidFill>
                  <a:srgbClr val="7F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sz="4000" b="1" spc="-11" baseline="3413" dirty="0">
                <a:solidFill>
                  <a:srgbClr val="7F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baseline="3413" dirty="0" err="1">
                <a:solidFill>
                  <a:srgbClr val="7F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4000" b="1" spc="3" baseline="3413" dirty="0" err="1">
                <a:solidFill>
                  <a:srgbClr val="7F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4000" b="1" spc="-19" baseline="3413" dirty="0" err="1">
                <a:solidFill>
                  <a:srgbClr val="7F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ğ</a:t>
            </a:r>
            <a:r>
              <a:rPr sz="4000" b="1" spc="3" baseline="3413" dirty="0" err="1">
                <a:solidFill>
                  <a:srgbClr val="7F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4000" b="1" baseline="3413" dirty="0" err="1">
                <a:solidFill>
                  <a:srgbClr val="7F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rl</a:t>
            </a:r>
            <a:r>
              <a:rPr sz="4000" b="1" spc="3" baseline="3413" dirty="0" err="1">
                <a:solidFill>
                  <a:srgbClr val="7F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4000" b="1" baseline="3413" dirty="0" err="1">
                <a:solidFill>
                  <a:srgbClr val="7F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ndirme</a:t>
            </a:r>
            <a:r>
              <a:rPr sz="4000" b="1" spc="-7" baseline="3413" dirty="0">
                <a:solidFill>
                  <a:srgbClr val="7F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000" b="1" spc="-94" baseline="3413" dirty="0">
                <a:solidFill>
                  <a:srgbClr val="7F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Sonuç Ekranı</a:t>
            </a:r>
            <a:endParaRPr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" y="889327"/>
            <a:ext cx="9124950" cy="586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82431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2875" y="981075"/>
            <a:ext cx="8821801" cy="5737225"/>
          </a:xfrm>
          <a:custGeom>
            <a:avLst/>
            <a:gdLst/>
            <a:ahLst/>
            <a:cxnLst/>
            <a:rect l="l" t="t" r="r" b="b"/>
            <a:pathLst>
              <a:path w="8821801" h="5737225">
                <a:moveTo>
                  <a:pt x="0" y="956183"/>
                </a:moveTo>
                <a:lnTo>
                  <a:pt x="0" y="4781003"/>
                </a:lnTo>
                <a:lnTo>
                  <a:pt x="3169" y="4859428"/>
                </a:lnTo>
                <a:lnTo>
                  <a:pt x="12515" y="4936107"/>
                </a:lnTo>
                <a:lnTo>
                  <a:pt x="27790" y="5010794"/>
                </a:lnTo>
                <a:lnTo>
                  <a:pt x="48749" y="5083242"/>
                </a:lnTo>
                <a:lnTo>
                  <a:pt x="75144" y="5153207"/>
                </a:lnTo>
                <a:lnTo>
                  <a:pt x="106732" y="5220441"/>
                </a:lnTo>
                <a:lnTo>
                  <a:pt x="143264" y="5284699"/>
                </a:lnTo>
                <a:lnTo>
                  <a:pt x="184495" y="5345734"/>
                </a:lnTo>
                <a:lnTo>
                  <a:pt x="230180" y="5403301"/>
                </a:lnTo>
                <a:lnTo>
                  <a:pt x="280071" y="5457153"/>
                </a:lnTo>
                <a:lnTo>
                  <a:pt x="333923" y="5507044"/>
                </a:lnTo>
                <a:lnTo>
                  <a:pt x="391490" y="5552729"/>
                </a:lnTo>
                <a:lnTo>
                  <a:pt x="452525" y="5593960"/>
                </a:lnTo>
                <a:lnTo>
                  <a:pt x="516783" y="5630492"/>
                </a:lnTo>
                <a:lnTo>
                  <a:pt x="584017" y="5662080"/>
                </a:lnTo>
                <a:lnTo>
                  <a:pt x="653982" y="5688475"/>
                </a:lnTo>
                <a:lnTo>
                  <a:pt x="726430" y="5709434"/>
                </a:lnTo>
                <a:lnTo>
                  <a:pt x="801117" y="5724709"/>
                </a:lnTo>
                <a:lnTo>
                  <a:pt x="877796" y="5734055"/>
                </a:lnTo>
                <a:lnTo>
                  <a:pt x="956221" y="5737225"/>
                </a:lnTo>
                <a:lnTo>
                  <a:pt x="7865491" y="5737225"/>
                </a:lnTo>
                <a:lnTo>
                  <a:pt x="7943928" y="5734055"/>
                </a:lnTo>
                <a:lnTo>
                  <a:pt x="8020618" y="5724709"/>
                </a:lnTo>
                <a:lnTo>
                  <a:pt x="8095315" y="5709434"/>
                </a:lnTo>
                <a:lnTo>
                  <a:pt x="8167773" y="5688475"/>
                </a:lnTo>
                <a:lnTo>
                  <a:pt x="8237745" y="5662080"/>
                </a:lnTo>
                <a:lnTo>
                  <a:pt x="8304987" y="5630492"/>
                </a:lnTo>
                <a:lnTo>
                  <a:pt x="8369250" y="5593960"/>
                </a:lnTo>
                <a:lnTo>
                  <a:pt x="8430291" y="5552729"/>
                </a:lnTo>
                <a:lnTo>
                  <a:pt x="8487862" y="5507044"/>
                </a:lnTo>
                <a:lnTo>
                  <a:pt x="8541718" y="5457153"/>
                </a:lnTo>
                <a:lnTo>
                  <a:pt x="8591612" y="5403301"/>
                </a:lnTo>
                <a:lnTo>
                  <a:pt x="8637299" y="5345734"/>
                </a:lnTo>
                <a:lnTo>
                  <a:pt x="8678532" y="5284699"/>
                </a:lnTo>
                <a:lnTo>
                  <a:pt x="8715066" y="5220441"/>
                </a:lnTo>
                <a:lnTo>
                  <a:pt x="8746654" y="5153207"/>
                </a:lnTo>
                <a:lnTo>
                  <a:pt x="8773051" y="5083242"/>
                </a:lnTo>
                <a:lnTo>
                  <a:pt x="8794010" y="5010794"/>
                </a:lnTo>
                <a:lnTo>
                  <a:pt x="8809285" y="4936107"/>
                </a:lnTo>
                <a:lnTo>
                  <a:pt x="8818631" y="4859428"/>
                </a:lnTo>
                <a:lnTo>
                  <a:pt x="8821801" y="4781003"/>
                </a:lnTo>
                <a:lnTo>
                  <a:pt x="8821801" y="956183"/>
                </a:lnTo>
                <a:lnTo>
                  <a:pt x="8818631" y="877763"/>
                </a:lnTo>
                <a:lnTo>
                  <a:pt x="8809285" y="801089"/>
                </a:lnTo>
                <a:lnTo>
                  <a:pt x="8794010" y="726407"/>
                </a:lnTo>
                <a:lnTo>
                  <a:pt x="8773051" y="653962"/>
                </a:lnTo>
                <a:lnTo>
                  <a:pt x="8746654" y="584001"/>
                </a:lnTo>
                <a:lnTo>
                  <a:pt x="8715066" y="516770"/>
                </a:lnTo>
                <a:lnTo>
                  <a:pt x="8678532" y="452515"/>
                </a:lnTo>
                <a:lnTo>
                  <a:pt x="8637299" y="391482"/>
                </a:lnTo>
                <a:lnTo>
                  <a:pt x="8591612" y="333917"/>
                </a:lnTo>
                <a:lnTo>
                  <a:pt x="8541718" y="280066"/>
                </a:lnTo>
                <a:lnTo>
                  <a:pt x="8487862" y="230176"/>
                </a:lnTo>
                <a:lnTo>
                  <a:pt x="8430291" y="184493"/>
                </a:lnTo>
                <a:lnTo>
                  <a:pt x="8369250" y="143262"/>
                </a:lnTo>
                <a:lnTo>
                  <a:pt x="8304987" y="106731"/>
                </a:lnTo>
                <a:lnTo>
                  <a:pt x="8237745" y="75144"/>
                </a:lnTo>
                <a:lnTo>
                  <a:pt x="8167773" y="48748"/>
                </a:lnTo>
                <a:lnTo>
                  <a:pt x="8095315" y="27790"/>
                </a:lnTo>
                <a:lnTo>
                  <a:pt x="8020618" y="12515"/>
                </a:lnTo>
                <a:lnTo>
                  <a:pt x="7943928" y="3169"/>
                </a:lnTo>
                <a:lnTo>
                  <a:pt x="7865491" y="0"/>
                </a:lnTo>
                <a:lnTo>
                  <a:pt x="956221" y="0"/>
                </a:lnTo>
                <a:lnTo>
                  <a:pt x="877796" y="3169"/>
                </a:lnTo>
                <a:lnTo>
                  <a:pt x="801117" y="12515"/>
                </a:lnTo>
                <a:lnTo>
                  <a:pt x="726430" y="27790"/>
                </a:lnTo>
                <a:lnTo>
                  <a:pt x="653982" y="48748"/>
                </a:lnTo>
                <a:lnTo>
                  <a:pt x="584017" y="75144"/>
                </a:lnTo>
                <a:lnTo>
                  <a:pt x="516783" y="106731"/>
                </a:lnTo>
                <a:lnTo>
                  <a:pt x="452525" y="143262"/>
                </a:lnTo>
                <a:lnTo>
                  <a:pt x="391490" y="184493"/>
                </a:lnTo>
                <a:lnTo>
                  <a:pt x="333923" y="230176"/>
                </a:lnTo>
                <a:lnTo>
                  <a:pt x="280071" y="280066"/>
                </a:lnTo>
                <a:lnTo>
                  <a:pt x="230180" y="333917"/>
                </a:lnTo>
                <a:lnTo>
                  <a:pt x="184495" y="391482"/>
                </a:lnTo>
                <a:lnTo>
                  <a:pt x="143264" y="452515"/>
                </a:lnTo>
                <a:lnTo>
                  <a:pt x="106732" y="516770"/>
                </a:lnTo>
                <a:lnTo>
                  <a:pt x="75144" y="584001"/>
                </a:lnTo>
                <a:lnTo>
                  <a:pt x="48749" y="653962"/>
                </a:lnTo>
                <a:lnTo>
                  <a:pt x="27790" y="726407"/>
                </a:lnTo>
                <a:lnTo>
                  <a:pt x="12515" y="801089"/>
                </a:lnTo>
                <a:lnTo>
                  <a:pt x="3169" y="877763"/>
                </a:lnTo>
                <a:lnTo>
                  <a:pt x="0" y="9561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2875" y="981075"/>
            <a:ext cx="8821801" cy="5737225"/>
          </a:xfrm>
          <a:custGeom>
            <a:avLst/>
            <a:gdLst/>
            <a:ahLst/>
            <a:cxnLst/>
            <a:rect l="l" t="t" r="r" b="b"/>
            <a:pathLst>
              <a:path w="8821801" h="5737225">
                <a:moveTo>
                  <a:pt x="0" y="956183"/>
                </a:moveTo>
                <a:lnTo>
                  <a:pt x="3169" y="877763"/>
                </a:lnTo>
                <a:lnTo>
                  <a:pt x="12515" y="801089"/>
                </a:lnTo>
                <a:lnTo>
                  <a:pt x="27790" y="726407"/>
                </a:lnTo>
                <a:lnTo>
                  <a:pt x="48749" y="653962"/>
                </a:lnTo>
                <a:lnTo>
                  <a:pt x="75144" y="584001"/>
                </a:lnTo>
                <a:lnTo>
                  <a:pt x="106732" y="516770"/>
                </a:lnTo>
                <a:lnTo>
                  <a:pt x="143264" y="452515"/>
                </a:lnTo>
                <a:lnTo>
                  <a:pt x="184495" y="391482"/>
                </a:lnTo>
                <a:lnTo>
                  <a:pt x="230180" y="333917"/>
                </a:lnTo>
                <a:lnTo>
                  <a:pt x="280071" y="280066"/>
                </a:lnTo>
                <a:lnTo>
                  <a:pt x="333923" y="230176"/>
                </a:lnTo>
                <a:lnTo>
                  <a:pt x="391490" y="184493"/>
                </a:lnTo>
                <a:lnTo>
                  <a:pt x="452525" y="143262"/>
                </a:lnTo>
                <a:lnTo>
                  <a:pt x="516783" y="106731"/>
                </a:lnTo>
                <a:lnTo>
                  <a:pt x="584017" y="75144"/>
                </a:lnTo>
                <a:lnTo>
                  <a:pt x="653982" y="48748"/>
                </a:lnTo>
                <a:lnTo>
                  <a:pt x="726430" y="27790"/>
                </a:lnTo>
                <a:lnTo>
                  <a:pt x="801117" y="12515"/>
                </a:lnTo>
                <a:lnTo>
                  <a:pt x="877796" y="3169"/>
                </a:lnTo>
                <a:lnTo>
                  <a:pt x="956221" y="0"/>
                </a:lnTo>
                <a:lnTo>
                  <a:pt x="7865491" y="0"/>
                </a:lnTo>
                <a:lnTo>
                  <a:pt x="7943928" y="3169"/>
                </a:lnTo>
                <a:lnTo>
                  <a:pt x="8020618" y="12515"/>
                </a:lnTo>
                <a:lnTo>
                  <a:pt x="8095315" y="27790"/>
                </a:lnTo>
                <a:lnTo>
                  <a:pt x="8167773" y="48748"/>
                </a:lnTo>
                <a:lnTo>
                  <a:pt x="8237745" y="75144"/>
                </a:lnTo>
                <a:lnTo>
                  <a:pt x="8304987" y="106731"/>
                </a:lnTo>
                <a:lnTo>
                  <a:pt x="8369250" y="143262"/>
                </a:lnTo>
                <a:lnTo>
                  <a:pt x="8430291" y="184493"/>
                </a:lnTo>
                <a:lnTo>
                  <a:pt x="8487862" y="230176"/>
                </a:lnTo>
                <a:lnTo>
                  <a:pt x="8541718" y="280066"/>
                </a:lnTo>
                <a:lnTo>
                  <a:pt x="8591612" y="333917"/>
                </a:lnTo>
                <a:lnTo>
                  <a:pt x="8637299" y="391482"/>
                </a:lnTo>
                <a:lnTo>
                  <a:pt x="8678532" y="452515"/>
                </a:lnTo>
                <a:lnTo>
                  <a:pt x="8715066" y="516770"/>
                </a:lnTo>
                <a:lnTo>
                  <a:pt x="8746654" y="584001"/>
                </a:lnTo>
                <a:lnTo>
                  <a:pt x="8773051" y="653962"/>
                </a:lnTo>
                <a:lnTo>
                  <a:pt x="8794010" y="726407"/>
                </a:lnTo>
                <a:lnTo>
                  <a:pt x="8809285" y="801089"/>
                </a:lnTo>
                <a:lnTo>
                  <a:pt x="8818631" y="877763"/>
                </a:lnTo>
                <a:lnTo>
                  <a:pt x="8821801" y="956183"/>
                </a:lnTo>
                <a:lnTo>
                  <a:pt x="8821801" y="4781003"/>
                </a:lnTo>
                <a:lnTo>
                  <a:pt x="8818631" y="4859428"/>
                </a:lnTo>
                <a:lnTo>
                  <a:pt x="8809285" y="4936107"/>
                </a:lnTo>
                <a:lnTo>
                  <a:pt x="8794010" y="5010794"/>
                </a:lnTo>
                <a:lnTo>
                  <a:pt x="8773051" y="5083242"/>
                </a:lnTo>
                <a:lnTo>
                  <a:pt x="8746654" y="5153207"/>
                </a:lnTo>
                <a:lnTo>
                  <a:pt x="8715066" y="5220441"/>
                </a:lnTo>
                <a:lnTo>
                  <a:pt x="8678532" y="5284699"/>
                </a:lnTo>
                <a:lnTo>
                  <a:pt x="8637299" y="5345734"/>
                </a:lnTo>
                <a:lnTo>
                  <a:pt x="8591612" y="5403301"/>
                </a:lnTo>
                <a:lnTo>
                  <a:pt x="8541718" y="5457153"/>
                </a:lnTo>
                <a:lnTo>
                  <a:pt x="8487862" y="5507044"/>
                </a:lnTo>
                <a:lnTo>
                  <a:pt x="8430291" y="5552729"/>
                </a:lnTo>
                <a:lnTo>
                  <a:pt x="8369250" y="5593960"/>
                </a:lnTo>
                <a:lnTo>
                  <a:pt x="8304987" y="5630492"/>
                </a:lnTo>
                <a:lnTo>
                  <a:pt x="8237745" y="5662080"/>
                </a:lnTo>
                <a:lnTo>
                  <a:pt x="8167773" y="5688475"/>
                </a:lnTo>
                <a:lnTo>
                  <a:pt x="8095315" y="5709434"/>
                </a:lnTo>
                <a:lnTo>
                  <a:pt x="8020618" y="5724709"/>
                </a:lnTo>
                <a:lnTo>
                  <a:pt x="7943928" y="5734055"/>
                </a:lnTo>
                <a:lnTo>
                  <a:pt x="7865491" y="5737225"/>
                </a:lnTo>
                <a:lnTo>
                  <a:pt x="956221" y="5737225"/>
                </a:lnTo>
                <a:lnTo>
                  <a:pt x="877796" y="5734055"/>
                </a:lnTo>
                <a:lnTo>
                  <a:pt x="801117" y="5724709"/>
                </a:lnTo>
                <a:lnTo>
                  <a:pt x="726430" y="5709434"/>
                </a:lnTo>
                <a:lnTo>
                  <a:pt x="653982" y="5688475"/>
                </a:lnTo>
                <a:lnTo>
                  <a:pt x="584017" y="5662080"/>
                </a:lnTo>
                <a:lnTo>
                  <a:pt x="516783" y="5630492"/>
                </a:lnTo>
                <a:lnTo>
                  <a:pt x="452525" y="5593960"/>
                </a:lnTo>
                <a:lnTo>
                  <a:pt x="391490" y="5552729"/>
                </a:lnTo>
                <a:lnTo>
                  <a:pt x="333923" y="5507044"/>
                </a:lnTo>
                <a:lnTo>
                  <a:pt x="280071" y="5457153"/>
                </a:lnTo>
                <a:lnTo>
                  <a:pt x="230180" y="5403301"/>
                </a:lnTo>
                <a:lnTo>
                  <a:pt x="184495" y="5345734"/>
                </a:lnTo>
                <a:lnTo>
                  <a:pt x="143264" y="5284699"/>
                </a:lnTo>
                <a:lnTo>
                  <a:pt x="106732" y="5220441"/>
                </a:lnTo>
                <a:lnTo>
                  <a:pt x="75144" y="5153207"/>
                </a:lnTo>
                <a:lnTo>
                  <a:pt x="48749" y="5083242"/>
                </a:lnTo>
                <a:lnTo>
                  <a:pt x="27790" y="5010794"/>
                </a:lnTo>
                <a:lnTo>
                  <a:pt x="12515" y="4936107"/>
                </a:lnTo>
                <a:lnTo>
                  <a:pt x="3169" y="4859428"/>
                </a:lnTo>
                <a:lnTo>
                  <a:pt x="0" y="4781003"/>
                </a:lnTo>
                <a:lnTo>
                  <a:pt x="0" y="956183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  <p:sp>
        <p:nvSpPr>
          <p:cNvPr id="29" name="Rounded Rectangle 5"/>
          <p:cNvSpPr>
            <a:spLocks noChangeArrowheads="1"/>
          </p:cNvSpPr>
          <p:nvPr/>
        </p:nvSpPr>
        <p:spPr bwMode="auto">
          <a:xfrm>
            <a:off x="1281117" y="260676"/>
            <a:ext cx="7329484" cy="514350"/>
          </a:xfrm>
          <a:prstGeom prst="roundRect">
            <a:avLst>
              <a:gd name="adj" fmla="val 16667"/>
            </a:avLst>
          </a:prstGeom>
          <a:noFill/>
          <a:ln w="28575" algn="ctr">
            <a:noFill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ts val="3360"/>
              </a:lnSpc>
              <a:spcBef>
                <a:spcPts val="20"/>
              </a:spcBef>
            </a:pPr>
            <a:r>
              <a:rPr lang="tr-TR" sz="4000" b="1" spc="4" baseline="19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</a:t>
            </a:r>
            <a:r>
              <a:rPr lang="tr-TR" sz="4000" b="1" spc="0" baseline="19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</a:t>
            </a:r>
            <a:r>
              <a:rPr lang="tr-TR" sz="4000" b="1" spc="-22" baseline="19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000" b="1" spc="-4" baseline="19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tr-TR" sz="4000" b="1" spc="4" baseline="19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tr-TR" sz="4000" b="1" spc="-4" baseline="19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dülü</a:t>
            </a:r>
            <a:endParaRPr lang="tr-TR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668" y="1447800"/>
            <a:ext cx="8488214" cy="4876800"/>
          </a:xfrm>
          <a:prstGeom prst="rect">
            <a:avLst/>
          </a:prstGeom>
        </p:spPr>
      </p:pic>
      <p:sp>
        <p:nvSpPr>
          <p:cNvPr id="30" name="object 11"/>
          <p:cNvSpPr txBox="1"/>
          <p:nvPr/>
        </p:nvSpPr>
        <p:spPr>
          <a:xfrm>
            <a:off x="1981200" y="1141086"/>
            <a:ext cx="4953000" cy="4924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25">
              <a:lnSpc>
                <a:spcPts val="1909"/>
              </a:lnSpc>
              <a:spcBef>
                <a:spcPts val="95"/>
              </a:spcBef>
            </a:pPr>
            <a:r>
              <a:rPr sz="4000" b="1" spc="3" baseline="3413" dirty="0">
                <a:solidFill>
                  <a:srgbClr val="7F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4000" b="1" baseline="3413" dirty="0">
                <a:solidFill>
                  <a:srgbClr val="7F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4000" b="1" spc="-3" baseline="3413" dirty="0">
                <a:solidFill>
                  <a:srgbClr val="7F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4000" b="1" baseline="3413" dirty="0">
                <a:solidFill>
                  <a:srgbClr val="7F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sz="4000" b="1" spc="-11" baseline="3413" dirty="0">
                <a:solidFill>
                  <a:srgbClr val="7F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baseline="3413" dirty="0" err="1">
                <a:solidFill>
                  <a:srgbClr val="7F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4000" b="1" spc="3" baseline="3413" dirty="0" err="1">
                <a:solidFill>
                  <a:srgbClr val="7F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4000" b="1" spc="-19" baseline="3413" dirty="0" err="1">
                <a:solidFill>
                  <a:srgbClr val="7F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ğ</a:t>
            </a:r>
            <a:r>
              <a:rPr sz="4000" b="1" spc="3" baseline="3413" dirty="0" err="1">
                <a:solidFill>
                  <a:srgbClr val="7F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4000" b="1" baseline="3413" dirty="0" err="1">
                <a:solidFill>
                  <a:srgbClr val="7F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rl</a:t>
            </a:r>
            <a:r>
              <a:rPr sz="4000" b="1" spc="3" baseline="3413" dirty="0" err="1">
                <a:solidFill>
                  <a:srgbClr val="7F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4000" b="1" baseline="3413" dirty="0" err="1">
                <a:solidFill>
                  <a:srgbClr val="7F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ndirme</a:t>
            </a:r>
            <a:r>
              <a:rPr sz="4000" b="1" spc="-7" baseline="3413" dirty="0">
                <a:solidFill>
                  <a:srgbClr val="7F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000" b="1" spc="-94" baseline="3413" dirty="0">
                <a:solidFill>
                  <a:srgbClr val="7F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Sonuç Ekranı</a:t>
            </a:r>
            <a:endParaRPr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140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bject 41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83641" y="1689100"/>
            <a:ext cx="8786876" cy="4187825"/>
          </a:xfrm>
          <a:custGeom>
            <a:avLst/>
            <a:gdLst/>
            <a:ahLst/>
            <a:cxnLst/>
            <a:rect l="l" t="t" r="r" b="b"/>
            <a:pathLst>
              <a:path w="8786876" h="4187825">
                <a:moveTo>
                  <a:pt x="0" y="697991"/>
                </a:moveTo>
                <a:lnTo>
                  <a:pt x="0" y="3489832"/>
                </a:lnTo>
                <a:lnTo>
                  <a:pt x="2313" y="3547073"/>
                </a:lnTo>
                <a:lnTo>
                  <a:pt x="9135" y="3603039"/>
                </a:lnTo>
                <a:lnTo>
                  <a:pt x="20285" y="3657553"/>
                </a:lnTo>
                <a:lnTo>
                  <a:pt x="35583" y="3710435"/>
                </a:lnTo>
                <a:lnTo>
                  <a:pt x="54850" y="3761503"/>
                </a:lnTo>
                <a:lnTo>
                  <a:pt x="77907" y="3810580"/>
                </a:lnTo>
                <a:lnTo>
                  <a:pt x="104573" y="3857485"/>
                </a:lnTo>
                <a:lnTo>
                  <a:pt x="134669" y="3902038"/>
                </a:lnTo>
                <a:lnTo>
                  <a:pt x="168016" y="3944060"/>
                </a:lnTo>
                <a:lnTo>
                  <a:pt x="204433" y="3983370"/>
                </a:lnTo>
                <a:lnTo>
                  <a:pt x="243741" y="4019790"/>
                </a:lnTo>
                <a:lnTo>
                  <a:pt x="285761" y="4053139"/>
                </a:lnTo>
                <a:lnTo>
                  <a:pt x="330313" y="4083238"/>
                </a:lnTo>
                <a:lnTo>
                  <a:pt x="377217" y="4109907"/>
                </a:lnTo>
                <a:lnTo>
                  <a:pt x="426294" y="4132966"/>
                </a:lnTo>
                <a:lnTo>
                  <a:pt x="477363" y="4152236"/>
                </a:lnTo>
                <a:lnTo>
                  <a:pt x="530246" y="4167536"/>
                </a:lnTo>
                <a:lnTo>
                  <a:pt x="584763" y="4178688"/>
                </a:lnTo>
                <a:lnTo>
                  <a:pt x="640734" y="4185510"/>
                </a:lnTo>
                <a:lnTo>
                  <a:pt x="697979" y="4187825"/>
                </a:lnTo>
                <a:lnTo>
                  <a:pt x="8088883" y="4187825"/>
                </a:lnTo>
                <a:lnTo>
                  <a:pt x="8146124" y="4185510"/>
                </a:lnTo>
                <a:lnTo>
                  <a:pt x="8202090" y="4178688"/>
                </a:lnTo>
                <a:lnTo>
                  <a:pt x="8256604" y="4167536"/>
                </a:lnTo>
                <a:lnTo>
                  <a:pt x="8309486" y="4152236"/>
                </a:lnTo>
                <a:lnTo>
                  <a:pt x="8360554" y="4132966"/>
                </a:lnTo>
                <a:lnTo>
                  <a:pt x="8409631" y="4109907"/>
                </a:lnTo>
                <a:lnTo>
                  <a:pt x="8456536" y="4083238"/>
                </a:lnTo>
                <a:lnTo>
                  <a:pt x="8501089" y="4053139"/>
                </a:lnTo>
                <a:lnTo>
                  <a:pt x="8543111" y="4019790"/>
                </a:lnTo>
                <a:lnTo>
                  <a:pt x="8582421" y="3983370"/>
                </a:lnTo>
                <a:lnTo>
                  <a:pt x="8618841" y="3944060"/>
                </a:lnTo>
                <a:lnTo>
                  <a:pt x="8652190" y="3902038"/>
                </a:lnTo>
                <a:lnTo>
                  <a:pt x="8682289" y="3857485"/>
                </a:lnTo>
                <a:lnTo>
                  <a:pt x="8708958" y="3810580"/>
                </a:lnTo>
                <a:lnTo>
                  <a:pt x="8732017" y="3761503"/>
                </a:lnTo>
                <a:lnTo>
                  <a:pt x="8751287" y="3710435"/>
                </a:lnTo>
                <a:lnTo>
                  <a:pt x="8766587" y="3657553"/>
                </a:lnTo>
                <a:lnTo>
                  <a:pt x="8777739" y="3603039"/>
                </a:lnTo>
                <a:lnTo>
                  <a:pt x="8784561" y="3547073"/>
                </a:lnTo>
                <a:lnTo>
                  <a:pt x="8786876" y="3489832"/>
                </a:lnTo>
                <a:lnTo>
                  <a:pt x="8786876" y="697991"/>
                </a:lnTo>
                <a:lnTo>
                  <a:pt x="8784561" y="640751"/>
                </a:lnTo>
                <a:lnTo>
                  <a:pt x="8777739" y="584785"/>
                </a:lnTo>
                <a:lnTo>
                  <a:pt x="8766587" y="530271"/>
                </a:lnTo>
                <a:lnTo>
                  <a:pt x="8751287" y="477389"/>
                </a:lnTo>
                <a:lnTo>
                  <a:pt x="8732017" y="426321"/>
                </a:lnTo>
                <a:lnTo>
                  <a:pt x="8708958" y="377244"/>
                </a:lnTo>
                <a:lnTo>
                  <a:pt x="8682289" y="330339"/>
                </a:lnTo>
                <a:lnTo>
                  <a:pt x="8652190" y="285786"/>
                </a:lnTo>
                <a:lnTo>
                  <a:pt x="8618841" y="243764"/>
                </a:lnTo>
                <a:lnTo>
                  <a:pt x="8582421" y="204454"/>
                </a:lnTo>
                <a:lnTo>
                  <a:pt x="8543111" y="168034"/>
                </a:lnTo>
                <a:lnTo>
                  <a:pt x="8501089" y="134685"/>
                </a:lnTo>
                <a:lnTo>
                  <a:pt x="8456536" y="104586"/>
                </a:lnTo>
                <a:lnTo>
                  <a:pt x="8409631" y="77917"/>
                </a:lnTo>
                <a:lnTo>
                  <a:pt x="8360554" y="54858"/>
                </a:lnTo>
                <a:lnTo>
                  <a:pt x="8309486" y="35588"/>
                </a:lnTo>
                <a:lnTo>
                  <a:pt x="8256604" y="20288"/>
                </a:lnTo>
                <a:lnTo>
                  <a:pt x="8202090" y="9136"/>
                </a:lnTo>
                <a:lnTo>
                  <a:pt x="8146124" y="2314"/>
                </a:lnTo>
                <a:lnTo>
                  <a:pt x="8088883" y="0"/>
                </a:lnTo>
                <a:lnTo>
                  <a:pt x="697979" y="0"/>
                </a:lnTo>
                <a:lnTo>
                  <a:pt x="640734" y="2314"/>
                </a:lnTo>
                <a:lnTo>
                  <a:pt x="584763" y="9136"/>
                </a:lnTo>
                <a:lnTo>
                  <a:pt x="530246" y="20288"/>
                </a:lnTo>
                <a:lnTo>
                  <a:pt x="477363" y="35588"/>
                </a:lnTo>
                <a:lnTo>
                  <a:pt x="426294" y="54858"/>
                </a:lnTo>
                <a:lnTo>
                  <a:pt x="377217" y="77917"/>
                </a:lnTo>
                <a:lnTo>
                  <a:pt x="330313" y="104586"/>
                </a:lnTo>
                <a:lnTo>
                  <a:pt x="285761" y="134685"/>
                </a:lnTo>
                <a:lnTo>
                  <a:pt x="243741" y="168034"/>
                </a:lnTo>
                <a:lnTo>
                  <a:pt x="204433" y="204454"/>
                </a:lnTo>
                <a:lnTo>
                  <a:pt x="168016" y="243764"/>
                </a:lnTo>
                <a:lnTo>
                  <a:pt x="134669" y="285786"/>
                </a:lnTo>
                <a:lnTo>
                  <a:pt x="104573" y="330339"/>
                </a:lnTo>
                <a:lnTo>
                  <a:pt x="77907" y="377244"/>
                </a:lnTo>
                <a:lnTo>
                  <a:pt x="54850" y="426321"/>
                </a:lnTo>
                <a:lnTo>
                  <a:pt x="35583" y="477389"/>
                </a:lnTo>
                <a:lnTo>
                  <a:pt x="20285" y="530271"/>
                </a:lnTo>
                <a:lnTo>
                  <a:pt x="9135" y="584785"/>
                </a:lnTo>
                <a:lnTo>
                  <a:pt x="2313" y="640751"/>
                </a:lnTo>
                <a:lnTo>
                  <a:pt x="0" y="697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42875" y="1689100"/>
            <a:ext cx="8786876" cy="4187825"/>
          </a:xfrm>
          <a:custGeom>
            <a:avLst/>
            <a:gdLst/>
            <a:ahLst/>
            <a:cxnLst/>
            <a:rect l="l" t="t" r="r" b="b"/>
            <a:pathLst>
              <a:path w="8786876" h="4187825">
                <a:moveTo>
                  <a:pt x="0" y="697991"/>
                </a:moveTo>
                <a:lnTo>
                  <a:pt x="2313" y="640751"/>
                </a:lnTo>
                <a:lnTo>
                  <a:pt x="9135" y="584785"/>
                </a:lnTo>
                <a:lnTo>
                  <a:pt x="20285" y="530271"/>
                </a:lnTo>
                <a:lnTo>
                  <a:pt x="35583" y="477389"/>
                </a:lnTo>
                <a:lnTo>
                  <a:pt x="54850" y="426321"/>
                </a:lnTo>
                <a:lnTo>
                  <a:pt x="77907" y="377244"/>
                </a:lnTo>
                <a:lnTo>
                  <a:pt x="104573" y="330339"/>
                </a:lnTo>
                <a:lnTo>
                  <a:pt x="134669" y="285786"/>
                </a:lnTo>
                <a:lnTo>
                  <a:pt x="168016" y="243764"/>
                </a:lnTo>
                <a:lnTo>
                  <a:pt x="204433" y="204454"/>
                </a:lnTo>
                <a:lnTo>
                  <a:pt x="243741" y="168034"/>
                </a:lnTo>
                <a:lnTo>
                  <a:pt x="285761" y="134685"/>
                </a:lnTo>
                <a:lnTo>
                  <a:pt x="330313" y="104586"/>
                </a:lnTo>
                <a:lnTo>
                  <a:pt x="377217" y="77917"/>
                </a:lnTo>
                <a:lnTo>
                  <a:pt x="426294" y="54858"/>
                </a:lnTo>
                <a:lnTo>
                  <a:pt x="477363" y="35588"/>
                </a:lnTo>
                <a:lnTo>
                  <a:pt x="530246" y="20288"/>
                </a:lnTo>
                <a:lnTo>
                  <a:pt x="584763" y="9136"/>
                </a:lnTo>
                <a:lnTo>
                  <a:pt x="640734" y="2314"/>
                </a:lnTo>
                <a:lnTo>
                  <a:pt x="697979" y="0"/>
                </a:lnTo>
                <a:lnTo>
                  <a:pt x="8088883" y="0"/>
                </a:lnTo>
                <a:lnTo>
                  <a:pt x="8146124" y="2314"/>
                </a:lnTo>
                <a:lnTo>
                  <a:pt x="8202090" y="9136"/>
                </a:lnTo>
                <a:lnTo>
                  <a:pt x="8256604" y="20288"/>
                </a:lnTo>
                <a:lnTo>
                  <a:pt x="8309486" y="35588"/>
                </a:lnTo>
                <a:lnTo>
                  <a:pt x="8360554" y="54858"/>
                </a:lnTo>
                <a:lnTo>
                  <a:pt x="8409631" y="77917"/>
                </a:lnTo>
                <a:lnTo>
                  <a:pt x="8456536" y="104586"/>
                </a:lnTo>
                <a:lnTo>
                  <a:pt x="8501089" y="134685"/>
                </a:lnTo>
                <a:lnTo>
                  <a:pt x="8543111" y="168034"/>
                </a:lnTo>
                <a:lnTo>
                  <a:pt x="8582421" y="204454"/>
                </a:lnTo>
                <a:lnTo>
                  <a:pt x="8618841" y="243764"/>
                </a:lnTo>
                <a:lnTo>
                  <a:pt x="8652190" y="285786"/>
                </a:lnTo>
                <a:lnTo>
                  <a:pt x="8682289" y="330339"/>
                </a:lnTo>
                <a:lnTo>
                  <a:pt x="8708958" y="377244"/>
                </a:lnTo>
                <a:lnTo>
                  <a:pt x="8732017" y="426321"/>
                </a:lnTo>
                <a:lnTo>
                  <a:pt x="8751287" y="477389"/>
                </a:lnTo>
                <a:lnTo>
                  <a:pt x="8766587" y="530271"/>
                </a:lnTo>
                <a:lnTo>
                  <a:pt x="8777739" y="584785"/>
                </a:lnTo>
                <a:lnTo>
                  <a:pt x="8784561" y="640751"/>
                </a:lnTo>
                <a:lnTo>
                  <a:pt x="8786876" y="697991"/>
                </a:lnTo>
                <a:lnTo>
                  <a:pt x="8786876" y="3489832"/>
                </a:lnTo>
                <a:lnTo>
                  <a:pt x="8784561" y="3547073"/>
                </a:lnTo>
                <a:lnTo>
                  <a:pt x="8777739" y="3603039"/>
                </a:lnTo>
                <a:lnTo>
                  <a:pt x="8766587" y="3657553"/>
                </a:lnTo>
                <a:lnTo>
                  <a:pt x="8751287" y="3710435"/>
                </a:lnTo>
                <a:lnTo>
                  <a:pt x="8732017" y="3761503"/>
                </a:lnTo>
                <a:lnTo>
                  <a:pt x="8708958" y="3810580"/>
                </a:lnTo>
                <a:lnTo>
                  <a:pt x="8682289" y="3857485"/>
                </a:lnTo>
                <a:lnTo>
                  <a:pt x="8652190" y="3902038"/>
                </a:lnTo>
                <a:lnTo>
                  <a:pt x="8618841" y="3944060"/>
                </a:lnTo>
                <a:lnTo>
                  <a:pt x="8582421" y="3983370"/>
                </a:lnTo>
                <a:lnTo>
                  <a:pt x="8543111" y="4019790"/>
                </a:lnTo>
                <a:lnTo>
                  <a:pt x="8501089" y="4053139"/>
                </a:lnTo>
                <a:lnTo>
                  <a:pt x="8456536" y="4083238"/>
                </a:lnTo>
                <a:lnTo>
                  <a:pt x="8409631" y="4109907"/>
                </a:lnTo>
                <a:lnTo>
                  <a:pt x="8360554" y="4132966"/>
                </a:lnTo>
                <a:lnTo>
                  <a:pt x="8309486" y="4152236"/>
                </a:lnTo>
                <a:lnTo>
                  <a:pt x="8256604" y="4167536"/>
                </a:lnTo>
                <a:lnTo>
                  <a:pt x="8202090" y="4178688"/>
                </a:lnTo>
                <a:lnTo>
                  <a:pt x="8146124" y="4185510"/>
                </a:lnTo>
                <a:lnTo>
                  <a:pt x="8088883" y="4187825"/>
                </a:lnTo>
                <a:lnTo>
                  <a:pt x="697979" y="4187825"/>
                </a:lnTo>
                <a:lnTo>
                  <a:pt x="640734" y="4185510"/>
                </a:lnTo>
                <a:lnTo>
                  <a:pt x="584763" y="4178688"/>
                </a:lnTo>
                <a:lnTo>
                  <a:pt x="530246" y="4167536"/>
                </a:lnTo>
                <a:lnTo>
                  <a:pt x="477363" y="4152236"/>
                </a:lnTo>
                <a:lnTo>
                  <a:pt x="426294" y="4132966"/>
                </a:lnTo>
                <a:lnTo>
                  <a:pt x="377217" y="4109907"/>
                </a:lnTo>
                <a:lnTo>
                  <a:pt x="330313" y="4083238"/>
                </a:lnTo>
                <a:lnTo>
                  <a:pt x="285761" y="4053139"/>
                </a:lnTo>
                <a:lnTo>
                  <a:pt x="243741" y="4019790"/>
                </a:lnTo>
                <a:lnTo>
                  <a:pt x="204433" y="3983370"/>
                </a:lnTo>
                <a:lnTo>
                  <a:pt x="168016" y="3944060"/>
                </a:lnTo>
                <a:lnTo>
                  <a:pt x="134669" y="3902038"/>
                </a:lnTo>
                <a:lnTo>
                  <a:pt x="104573" y="3857485"/>
                </a:lnTo>
                <a:lnTo>
                  <a:pt x="77907" y="3810580"/>
                </a:lnTo>
                <a:lnTo>
                  <a:pt x="54850" y="3761503"/>
                </a:lnTo>
                <a:lnTo>
                  <a:pt x="35583" y="3710435"/>
                </a:lnTo>
                <a:lnTo>
                  <a:pt x="20285" y="3657553"/>
                </a:lnTo>
                <a:lnTo>
                  <a:pt x="9135" y="3603039"/>
                </a:lnTo>
                <a:lnTo>
                  <a:pt x="2313" y="3547073"/>
                </a:lnTo>
                <a:lnTo>
                  <a:pt x="0" y="3489832"/>
                </a:lnTo>
                <a:lnTo>
                  <a:pt x="0" y="697991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2541524" y="312585"/>
            <a:ext cx="504222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Risk Değerl</a:t>
            </a:r>
            <a:r>
              <a:rPr sz="28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ndirme</a:t>
            </a:r>
            <a:r>
              <a:rPr sz="2800" b="1" spc="-1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Yönetmeliği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26212" y="1997710"/>
            <a:ext cx="360680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b="1" spc="0" baseline="2730" dirty="0">
                <a:latin typeface="Calibri"/>
                <a:cs typeface="Calibri"/>
              </a:rPr>
              <a:t>ç)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067816" y="1997710"/>
            <a:ext cx="1406745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latin typeface="Calibri"/>
                <a:cs typeface="Calibri"/>
              </a:rPr>
              <a:t>Önl</a:t>
            </a:r>
            <a:r>
              <a:rPr sz="4500" spc="-9" baseline="2730" dirty="0">
                <a:latin typeface="Calibri"/>
                <a:cs typeface="Calibri"/>
              </a:rPr>
              <a:t>e</a:t>
            </a:r>
            <a:r>
              <a:rPr sz="4500" spc="0" baseline="2730" dirty="0">
                <a:latin typeface="Calibri"/>
                <a:cs typeface="Calibri"/>
              </a:rPr>
              <a:t>m</a:t>
            </a:r>
            <a:r>
              <a:rPr sz="4500" spc="-4" baseline="2730" dirty="0">
                <a:latin typeface="Calibri"/>
                <a:cs typeface="Calibri"/>
              </a:rPr>
              <a:t>e</a:t>
            </a:r>
            <a:r>
              <a:rPr sz="4500" spc="0" baseline="2730" dirty="0">
                <a:latin typeface="Calibri"/>
                <a:cs typeface="Calibri"/>
              </a:rPr>
              <a:t>: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754884" y="1997710"/>
            <a:ext cx="1487678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b="1" spc="0" baseline="2730" dirty="0">
                <a:latin typeface="Calibri"/>
                <a:cs typeface="Calibri"/>
              </a:rPr>
              <a:t>İ</a:t>
            </a:r>
            <a:r>
              <a:rPr sz="4500" b="1" spc="-50" baseline="2730" dirty="0">
                <a:latin typeface="Calibri"/>
                <a:cs typeface="Calibri"/>
              </a:rPr>
              <a:t>ş</a:t>
            </a:r>
            <a:r>
              <a:rPr sz="4500" b="1" spc="-39" baseline="2730" dirty="0">
                <a:latin typeface="Calibri"/>
                <a:cs typeface="Calibri"/>
              </a:rPr>
              <a:t>y</a:t>
            </a:r>
            <a:r>
              <a:rPr sz="4500" b="1" spc="0" baseline="2730" dirty="0">
                <a:latin typeface="Calibri"/>
                <a:cs typeface="Calibri"/>
              </a:rPr>
              <a:t>erin</a:t>
            </a:r>
            <a:r>
              <a:rPr sz="4500" b="1" spc="-9" baseline="2730" dirty="0">
                <a:latin typeface="Calibri"/>
                <a:cs typeface="Calibri"/>
              </a:rPr>
              <a:t>d</a:t>
            </a:r>
            <a:r>
              <a:rPr sz="4500" b="1" spc="0" baseline="2730" dirty="0">
                <a:latin typeface="Calibri"/>
                <a:cs typeface="Calibri"/>
              </a:rPr>
              <a:t>e</a:t>
            </a:r>
            <a:endParaRPr sz="3000" b="1" dirty="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523740" y="1997710"/>
            <a:ext cx="1564639" cy="863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latin typeface="Calibri"/>
                <a:cs typeface="Calibri"/>
              </a:rPr>
              <a:t>yürütülen</a:t>
            </a:r>
            <a:endParaRPr sz="3000">
              <a:latin typeface="Calibri"/>
              <a:cs typeface="Calibri"/>
            </a:endParaRPr>
          </a:p>
          <a:p>
            <a:pPr marL="93345" marR="9525" algn="ctr">
              <a:lnSpc>
                <a:spcPts val="3600"/>
              </a:lnSpc>
              <a:spcBef>
                <a:spcPts val="22"/>
              </a:spcBef>
            </a:pPr>
            <a:r>
              <a:rPr sz="4500" spc="0" baseline="1820" dirty="0">
                <a:latin typeface="Calibri"/>
                <a:cs typeface="Calibri"/>
              </a:rPr>
              <a:t>gü</a:t>
            </a:r>
            <a:r>
              <a:rPr sz="4500" spc="-34" baseline="1820" dirty="0">
                <a:latin typeface="Calibri"/>
                <a:cs typeface="Calibri"/>
              </a:rPr>
              <a:t>v</a:t>
            </a:r>
            <a:r>
              <a:rPr sz="4500" spc="0" baseline="1820" dirty="0">
                <a:latin typeface="Calibri"/>
                <a:cs typeface="Calibri"/>
              </a:rPr>
              <a:t>enliği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397498" y="1997710"/>
            <a:ext cx="1016000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latin typeface="Calibri"/>
                <a:cs typeface="Calibri"/>
              </a:rPr>
              <a:t>iş</a:t>
            </a:r>
            <a:r>
              <a:rPr sz="4500" spc="-9" baseline="2730" dirty="0">
                <a:latin typeface="Calibri"/>
                <a:cs typeface="Calibri"/>
              </a:rPr>
              <a:t>l</a:t>
            </a:r>
            <a:r>
              <a:rPr sz="4500" spc="0" baseline="2730" dirty="0">
                <a:latin typeface="Calibri"/>
                <a:cs typeface="Calibri"/>
              </a:rPr>
              <a:t>erin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582661" y="1997710"/>
            <a:ext cx="1093724" cy="863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83439" algn="ctr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latin typeface="Calibri"/>
                <a:cs typeface="Calibri"/>
              </a:rPr>
              <a:t>bütün</a:t>
            </a:r>
            <a:endParaRPr sz="3000">
              <a:latin typeface="Calibri"/>
              <a:cs typeface="Calibri"/>
            </a:endParaRPr>
          </a:p>
          <a:p>
            <a:pPr marR="574" algn="ctr">
              <a:lnSpc>
                <a:spcPts val="3600"/>
              </a:lnSpc>
              <a:spcBef>
                <a:spcPts val="22"/>
              </a:spcBef>
            </a:pPr>
            <a:r>
              <a:rPr sz="4500" spc="0" baseline="1820" dirty="0">
                <a:latin typeface="Calibri"/>
                <a:cs typeface="Calibri"/>
              </a:rPr>
              <a:t>riskle</a:t>
            </a:r>
            <a:r>
              <a:rPr sz="4500" spc="-4" baseline="1820" dirty="0">
                <a:latin typeface="Calibri"/>
                <a:cs typeface="Calibri"/>
              </a:rPr>
              <a:t>r</a:t>
            </a:r>
            <a:r>
              <a:rPr sz="4500" spc="0" baseline="1820" dirty="0">
                <a:latin typeface="Calibri"/>
                <a:cs typeface="Calibri"/>
              </a:rPr>
              <a:t>i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26212" y="2454910"/>
            <a:ext cx="1983358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latin typeface="Calibri"/>
                <a:cs typeface="Calibri"/>
              </a:rPr>
              <a:t>s</a:t>
            </a:r>
            <a:r>
              <a:rPr sz="4500" spc="-9" baseline="2730" dirty="0">
                <a:latin typeface="Calibri"/>
                <a:cs typeface="Calibri"/>
              </a:rPr>
              <a:t>a</a:t>
            </a:r>
            <a:r>
              <a:rPr sz="4500" spc="0" baseline="2730" dirty="0">
                <a:latin typeface="Calibri"/>
                <a:cs typeface="Calibri"/>
              </a:rPr>
              <a:t>fhalar</a:t>
            </a:r>
            <a:r>
              <a:rPr sz="4500" spc="-9" baseline="2730" dirty="0">
                <a:latin typeface="Calibri"/>
                <a:cs typeface="Calibri"/>
              </a:rPr>
              <a:t>ı</a:t>
            </a:r>
            <a:r>
              <a:rPr sz="4500" spc="0" baseline="2730" dirty="0">
                <a:latin typeface="Calibri"/>
                <a:cs typeface="Calibri"/>
              </a:rPr>
              <a:t>nda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520188" y="2454910"/>
            <a:ext cx="319150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latin typeface="Calibri"/>
                <a:cs typeface="Calibri"/>
              </a:rPr>
              <a:t>iş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950718" y="2454910"/>
            <a:ext cx="1034287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latin typeface="Calibri"/>
                <a:cs typeface="Calibri"/>
              </a:rPr>
              <a:t>sağlı</a:t>
            </a:r>
            <a:r>
              <a:rPr sz="4500" spc="-9" baseline="2730" dirty="0">
                <a:latin typeface="Calibri"/>
                <a:cs typeface="Calibri"/>
              </a:rPr>
              <a:t>ğ</a:t>
            </a:r>
            <a:r>
              <a:rPr sz="4500" spc="0" baseline="2730" dirty="0">
                <a:latin typeface="Calibri"/>
                <a:cs typeface="Calibri"/>
              </a:rPr>
              <a:t>ı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095496" y="2454910"/>
            <a:ext cx="435058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-34" baseline="2730" dirty="0">
                <a:latin typeface="Calibri"/>
                <a:cs typeface="Calibri"/>
              </a:rPr>
              <a:t>ve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216904" y="2454910"/>
            <a:ext cx="446992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latin typeface="Calibri"/>
                <a:cs typeface="Calibri"/>
              </a:rPr>
              <a:t>ile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773164" y="2454910"/>
            <a:ext cx="698814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latin typeface="Calibri"/>
                <a:cs typeface="Calibri"/>
              </a:rPr>
              <a:t>ilgili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26212" y="2912110"/>
            <a:ext cx="1305708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latin typeface="Calibri"/>
                <a:cs typeface="Calibri"/>
              </a:rPr>
              <a:t>or</a:t>
            </a:r>
            <a:r>
              <a:rPr sz="4500" spc="-34" baseline="2730" dirty="0">
                <a:latin typeface="Calibri"/>
                <a:cs typeface="Calibri"/>
              </a:rPr>
              <a:t>t</a:t>
            </a:r>
            <a:r>
              <a:rPr sz="4500" spc="0" baseline="2730" dirty="0">
                <a:latin typeface="Calibri"/>
                <a:cs typeface="Calibri"/>
              </a:rPr>
              <a:t>ad</a:t>
            </a:r>
            <a:r>
              <a:rPr sz="4500" spc="4" baseline="2730" dirty="0">
                <a:latin typeface="Calibri"/>
                <a:cs typeface="Calibri"/>
              </a:rPr>
              <a:t>a</a:t>
            </a:r>
            <a:r>
              <a:rPr sz="4500" spc="0" baseline="2730" dirty="0">
                <a:latin typeface="Calibri"/>
                <a:cs typeface="Calibri"/>
              </a:rPr>
              <a:t>n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807718" y="2912110"/>
            <a:ext cx="1600454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-54" baseline="2730" dirty="0">
                <a:latin typeface="Calibri"/>
                <a:cs typeface="Calibri"/>
              </a:rPr>
              <a:t>k</a:t>
            </a:r>
            <a:r>
              <a:rPr sz="4500" spc="0" baseline="2730" dirty="0">
                <a:latin typeface="Calibri"/>
                <a:cs typeface="Calibri"/>
              </a:rPr>
              <a:t>aldırm</a:t>
            </a:r>
            <a:r>
              <a:rPr sz="4500" spc="4" baseline="2730" dirty="0">
                <a:latin typeface="Calibri"/>
                <a:cs typeface="Calibri"/>
              </a:rPr>
              <a:t>a</a:t>
            </a:r>
            <a:r>
              <a:rPr sz="4500" spc="0" baseline="2730" dirty="0">
                <a:latin typeface="Calibri"/>
                <a:cs typeface="Calibri"/>
              </a:rPr>
              <a:t>k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484117" y="2912110"/>
            <a:ext cx="785496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-34" baseline="2730" dirty="0">
                <a:latin typeface="Calibri"/>
                <a:cs typeface="Calibri"/>
              </a:rPr>
              <a:t>v</a:t>
            </a:r>
            <a:r>
              <a:rPr sz="4500" spc="-25" baseline="2730" dirty="0">
                <a:latin typeface="Calibri"/>
                <a:cs typeface="Calibri"/>
              </a:rPr>
              <a:t>e</a:t>
            </a:r>
            <a:r>
              <a:rPr sz="4500" spc="-50" baseline="2730" dirty="0">
                <a:latin typeface="Calibri"/>
                <a:cs typeface="Calibri"/>
              </a:rPr>
              <a:t>y</a:t>
            </a:r>
            <a:r>
              <a:rPr sz="4500" spc="0" baseline="2730" dirty="0">
                <a:latin typeface="Calibri"/>
                <a:cs typeface="Calibri"/>
              </a:rPr>
              <a:t>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346956" y="2912110"/>
            <a:ext cx="1466502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latin typeface="Calibri"/>
                <a:cs typeface="Calibri"/>
              </a:rPr>
              <a:t>a</a:t>
            </a:r>
            <a:r>
              <a:rPr sz="4500" spc="-39" baseline="2730" dirty="0">
                <a:latin typeface="Calibri"/>
                <a:cs typeface="Calibri"/>
              </a:rPr>
              <a:t>z</a:t>
            </a:r>
            <a:r>
              <a:rPr sz="4500" spc="0" baseline="2730" dirty="0">
                <a:latin typeface="Calibri"/>
                <a:cs typeface="Calibri"/>
              </a:rPr>
              <a:t>al</a:t>
            </a:r>
            <a:r>
              <a:rPr sz="4500" spc="-9" baseline="2730" dirty="0">
                <a:latin typeface="Calibri"/>
                <a:cs typeface="Calibri"/>
              </a:rPr>
              <a:t>t</a:t>
            </a:r>
            <a:r>
              <a:rPr sz="4500" spc="0" baseline="2730" dirty="0">
                <a:latin typeface="Calibri"/>
                <a:cs typeface="Calibri"/>
              </a:rPr>
              <a:t>mak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890768" y="2912110"/>
            <a:ext cx="617855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latin typeface="Calibri"/>
                <a:cs typeface="Calibri"/>
              </a:rPr>
              <a:t>i</a:t>
            </a:r>
            <a:r>
              <a:rPr sz="4500" spc="-9" baseline="2730" dirty="0">
                <a:latin typeface="Calibri"/>
                <a:cs typeface="Calibri"/>
              </a:rPr>
              <a:t>ç</a:t>
            </a:r>
            <a:r>
              <a:rPr sz="4500" spc="0" baseline="2730" dirty="0">
                <a:latin typeface="Calibri"/>
                <a:cs typeface="Calibri"/>
              </a:rPr>
              <a:t>in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84188" y="2912110"/>
            <a:ext cx="1604414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latin typeface="Calibri"/>
                <a:cs typeface="Calibri"/>
              </a:rPr>
              <a:t>planla</a:t>
            </a:r>
            <a:r>
              <a:rPr sz="4500" spc="-9" baseline="2730" dirty="0">
                <a:latin typeface="Calibri"/>
                <a:cs typeface="Calibri"/>
              </a:rPr>
              <a:t>n</a:t>
            </a:r>
            <a:r>
              <a:rPr sz="4500" spc="0" baseline="2730" dirty="0">
                <a:latin typeface="Calibri"/>
                <a:cs typeface="Calibri"/>
              </a:rPr>
              <a:t>an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264652" y="2912110"/>
            <a:ext cx="435058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-34" baseline="2730" dirty="0">
                <a:latin typeface="Calibri"/>
                <a:cs typeface="Calibri"/>
              </a:rPr>
              <a:t>ve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6212" y="3369310"/>
            <a:ext cx="2739274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latin typeface="Calibri"/>
                <a:cs typeface="Calibri"/>
              </a:rPr>
              <a:t>alın</a:t>
            </a:r>
            <a:r>
              <a:rPr sz="4500" spc="4" baseline="2730" dirty="0">
                <a:latin typeface="Calibri"/>
                <a:cs typeface="Calibri"/>
              </a:rPr>
              <a:t>a</a:t>
            </a:r>
            <a:r>
              <a:rPr sz="4500" spc="0" baseline="2730" dirty="0">
                <a:latin typeface="Calibri"/>
                <a:cs typeface="Calibri"/>
              </a:rPr>
              <a:t>n</a:t>
            </a:r>
            <a:r>
              <a:rPr sz="4500" spc="-9" baseline="2730" dirty="0">
                <a:latin typeface="Calibri"/>
                <a:cs typeface="Calibri"/>
              </a:rPr>
              <a:t> </a:t>
            </a:r>
            <a:r>
              <a:rPr sz="4500" spc="-34" baseline="2730" dirty="0">
                <a:latin typeface="Calibri"/>
                <a:cs typeface="Calibri"/>
              </a:rPr>
              <a:t>t</a:t>
            </a:r>
            <a:r>
              <a:rPr sz="4500" spc="0" baseline="2730" dirty="0">
                <a:latin typeface="Calibri"/>
                <a:cs typeface="Calibri"/>
              </a:rPr>
              <a:t>edbirlerin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167126" y="3369310"/>
            <a:ext cx="1409953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latin typeface="Calibri"/>
                <a:cs typeface="Calibri"/>
              </a:rPr>
              <a:t>tümünü,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26212" y="4283710"/>
            <a:ext cx="404931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b="1" spc="-4" baseline="2730" dirty="0">
                <a:latin typeface="Calibri"/>
                <a:cs typeface="Calibri"/>
              </a:rPr>
              <a:t>d)</a:t>
            </a:r>
            <a:endParaRPr sz="300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32002" y="4283710"/>
            <a:ext cx="1131974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latin typeface="Calibri"/>
                <a:cs typeface="Calibri"/>
              </a:rPr>
              <a:t>Ramak</a:t>
            </a:r>
            <a:endParaRPr sz="30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363216" y="4283710"/>
            <a:ext cx="701103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-54" baseline="2730" dirty="0">
                <a:latin typeface="Calibri"/>
                <a:cs typeface="Calibri"/>
              </a:rPr>
              <a:t>k</a:t>
            </a:r>
            <a:r>
              <a:rPr sz="4500" spc="0" baseline="2730" dirty="0">
                <a:latin typeface="Calibri"/>
                <a:cs typeface="Calibri"/>
              </a:rPr>
              <a:t>ala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63900" y="4283710"/>
            <a:ext cx="821021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latin typeface="Calibri"/>
                <a:cs typeface="Calibri"/>
              </a:rPr>
              <a:t>ol</a:t>
            </a:r>
            <a:r>
              <a:rPr sz="4500" spc="-54" baseline="2730" dirty="0">
                <a:latin typeface="Calibri"/>
                <a:cs typeface="Calibri"/>
              </a:rPr>
              <a:t>a</a:t>
            </a:r>
            <a:r>
              <a:rPr sz="4500" spc="0" baseline="2730" dirty="0">
                <a:latin typeface="Calibri"/>
                <a:cs typeface="Calibri"/>
              </a:rPr>
              <a:t>y: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84472" y="4283710"/>
            <a:ext cx="1488059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b="1" spc="0" baseline="2730" dirty="0">
                <a:latin typeface="Calibri"/>
                <a:cs typeface="Calibri"/>
              </a:rPr>
              <a:t>İ</a:t>
            </a:r>
            <a:r>
              <a:rPr sz="4500" b="1" spc="-54" baseline="2730" dirty="0">
                <a:latin typeface="Calibri"/>
                <a:cs typeface="Calibri"/>
              </a:rPr>
              <a:t>ş</a:t>
            </a:r>
            <a:r>
              <a:rPr sz="4500" b="1" spc="-39" baseline="2730" dirty="0">
                <a:latin typeface="Calibri"/>
                <a:cs typeface="Calibri"/>
              </a:rPr>
              <a:t>y</a:t>
            </a:r>
            <a:r>
              <a:rPr sz="4500" b="1" spc="0" baseline="2730" dirty="0">
                <a:latin typeface="Calibri"/>
                <a:cs typeface="Calibri"/>
              </a:rPr>
              <a:t>erinde</a:t>
            </a:r>
            <a:endParaRPr sz="3000" b="1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70778" y="4283710"/>
            <a:ext cx="1507491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latin typeface="Calibri"/>
                <a:cs typeface="Calibri"/>
              </a:rPr>
              <a:t>m</a:t>
            </a:r>
            <a:r>
              <a:rPr sz="4500" spc="-19" baseline="2730" dirty="0">
                <a:latin typeface="Calibri"/>
                <a:cs typeface="Calibri"/>
              </a:rPr>
              <a:t>e</a:t>
            </a:r>
            <a:r>
              <a:rPr sz="4500" spc="-39" baseline="2730" dirty="0">
                <a:latin typeface="Calibri"/>
                <a:cs typeface="Calibri"/>
              </a:rPr>
              <a:t>y</a:t>
            </a:r>
            <a:r>
              <a:rPr sz="4500" spc="0" baseline="2730" dirty="0">
                <a:latin typeface="Calibri"/>
                <a:cs typeface="Calibri"/>
              </a:rPr>
              <a:t>da</a:t>
            </a:r>
            <a:r>
              <a:rPr sz="4500" spc="4" baseline="2730" dirty="0">
                <a:latin typeface="Calibri"/>
                <a:cs typeface="Calibri"/>
              </a:rPr>
              <a:t>n</a:t>
            </a:r>
            <a:r>
              <a:rPr sz="4500" spc="0" baseline="2730" dirty="0">
                <a:latin typeface="Calibri"/>
                <a:cs typeface="Calibri"/>
              </a:rPr>
              <a:t>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78674" y="4283710"/>
            <a:ext cx="1025745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-25" baseline="2730" dirty="0">
                <a:latin typeface="Calibri"/>
                <a:cs typeface="Calibri"/>
              </a:rPr>
              <a:t>g</a:t>
            </a:r>
            <a:r>
              <a:rPr sz="4500" spc="0" baseline="2730" dirty="0">
                <a:latin typeface="Calibri"/>
                <a:cs typeface="Calibri"/>
              </a:rPr>
              <a:t>el</a:t>
            </a:r>
            <a:r>
              <a:rPr sz="4500" spc="-9" baseline="2730" dirty="0">
                <a:latin typeface="Calibri"/>
                <a:cs typeface="Calibri"/>
              </a:rPr>
              <a:t>e</a:t>
            </a:r>
            <a:r>
              <a:rPr sz="4500" spc="-4" baseline="2730" dirty="0">
                <a:latin typeface="Calibri"/>
                <a:cs typeface="Calibri"/>
              </a:rPr>
              <a:t>n</a:t>
            </a:r>
            <a:r>
              <a:rPr sz="4500" spc="0" baseline="2730" dirty="0">
                <a:latin typeface="Calibri"/>
                <a:cs typeface="Calibri"/>
              </a:rPr>
              <a:t>;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6212" y="4741164"/>
            <a:ext cx="1224788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-25" baseline="2730" dirty="0">
                <a:solidFill>
                  <a:srgbClr val="FF0000"/>
                </a:solidFill>
                <a:latin typeface="Calibri"/>
                <a:cs typeface="Calibri"/>
              </a:rPr>
              <a:t>ç</a:t>
            </a:r>
            <a:r>
              <a:rPr sz="4500" spc="0" baseline="2730" dirty="0">
                <a:solidFill>
                  <a:srgbClr val="FF0000"/>
                </a:solidFill>
                <a:latin typeface="Calibri"/>
                <a:cs typeface="Calibri"/>
              </a:rPr>
              <a:t>alışan</a:t>
            </a:r>
            <a:r>
              <a:rPr sz="4500" spc="0" baseline="2730" dirty="0">
                <a:latin typeface="Calibri"/>
                <a:cs typeface="Calibri"/>
              </a:rPr>
              <a:t>,</a:t>
            </a:r>
            <a:endParaRPr sz="30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57426" y="4741164"/>
            <a:ext cx="889889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solidFill>
                  <a:srgbClr val="00B050"/>
                </a:solidFill>
                <a:latin typeface="Calibri"/>
                <a:cs typeface="Calibri"/>
              </a:rPr>
              <a:t>i</a:t>
            </a:r>
            <a:r>
              <a:rPr sz="4500" spc="-54" baseline="2730" dirty="0">
                <a:solidFill>
                  <a:srgbClr val="00B050"/>
                </a:solidFill>
                <a:latin typeface="Calibri"/>
                <a:cs typeface="Calibri"/>
              </a:rPr>
              <a:t>ş</a:t>
            </a:r>
            <a:r>
              <a:rPr sz="4500" spc="-39" baseline="2730" dirty="0">
                <a:solidFill>
                  <a:srgbClr val="00B050"/>
                </a:solidFill>
                <a:latin typeface="Calibri"/>
                <a:cs typeface="Calibri"/>
              </a:rPr>
              <a:t>y</a:t>
            </a:r>
            <a:r>
              <a:rPr sz="4500" spc="0" baseline="2730" dirty="0">
                <a:solidFill>
                  <a:srgbClr val="00B050"/>
                </a:solidFill>
                <a:latin typeface="Calibri"/>
                <a:cs typeface="Calibri"/>
              </a:rPr>
              <a:t>eri</a:t>
            </a:r>
            <a:endParaRPr sz="3000" dirty="0">
              <a:solidFill>
                <a:srgbClr val="00B050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54122" y="4741164"/>
            <a:ext cx="424551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-50" baseline="2730" dirty="0">
                <a:latin typeface="Calibri"/>
                <a:cs typeface="Calibri"/>
              </a:rPr>
              <a:t>ya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92094" y="4741164"/>
            <a:ext cx="465986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4" baseline="2730" dirty="0">
                <a:latin typeface="Calibri"/>
                <a:cs typeface="Calibri"/>
              </a:rPr>
              <a:t>da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64610" y="4741164"/>
            <a:ext cx="317626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-4" baseline="2730" dirty="0">
                <a:solidFill>
                  <a:srgbClr val="7030A0"/>
                </a:solidFill>
                <a:latin typeface="Calibri"/>
                <a:cs typeface="Calibri"/>
              </a:rPr>
              <a:t>iş</a:t>
            </a:r>
            <a:endParaRPr sz="3000" dirty="0">
              <a:solidFill>
                <a:srgbClr val="7030A0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89806" y="4741164"/>
            <a:ext cx="1794383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solidFill>
                  <a:srgbClr val="7030A0"/>
                </a:solidFill>
                <a:latin typeface="Calibri"/>
                <a:cs typeface="Calibri"/>
              </a:rPr>
              <a:t>e</a:t>
            </a:r>
            <a:r>
              <a:rPr sz="4500" spc="-9" baseline="2730" dirty="0">
                <a:solidFill>
                  <a:srgbClr val="7030A0"/>
                </a:solidFill>
                <a:latin typeface="Calibri"/>
                <a:cs typeface="Calibri"/>
              </a:rPr>
              <a:t>k</a:t>
            </a:r>
            <a:r>
              <a:rPr sz="4500" spc="0" baseline="2730" dirty="0">
                <a:solidFill>
                  <a:srgbClr val="7030A0"/>
                </a:solidFill>
                <a:latin typeface="Calibri"/>
                <a:cs typeface="Calibri"/>
              </a:rPr>
              <a:t>ipmanını</a:t>
            </a:r>
            <a:endParaRPr sz="3000" dirty="0">
              <a:solidFill>
                <a:srgbClr val="7030A0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90234" y="4741164"/>
            <a:ext cx="2513203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-44" baseline="2730" dirty="0">
                <a:latin typeface="Calibri"/>
                <a:cs typeface="Calibri"/>
              </a:rPr>
              <a:t>z</a:t>
            </a:r>
            <a:r>
              <a:rPr sz="4500" spc="0" baseline="2730" dirty="0">
                <a:latin typeface="Calibri"/>
                <a:cs typeface="Calibri"/>
              </a:rPr>
              <a:t>a</a:t>
            </a:r>
            <a:r>
              <a:rPr sz="4500" spc="-59" baseline="2730" dirty="0">
                <a:latin typeface="Calibri"/>
                <a:cs typeface="Calibri"/>
              </a:rPr>
              <a:t>r</a:t>
            </a:r>
            <a:r>
              <a:rPr sz="4500" spc="0" baseline="2730" dirty="0">
                <a:latin typeface="Calibri"/>
                <a:cs typeface="Calibri"/>
              </a:rPr>
              <a:t>a</a:t>
            </a:r>
            <a:r>
              <a:rPr sz="4500" spc="-59" baseline="2730" dirty="0">
                <a:latin typeface="Calibri"/>
                <a:cs typeface="Calibri"/>
              </a:rPr>
              <a:t>r</a:t>
            </a:r>
            <a:r>
              <a:rPr sz="4500" spc="0" baseline="2730" dirty="0">
                <a:latin typeface="Calibri"/>
                <a:cs typeface="Calibri"/>
              </a:rPr>
              <a:t>a </a:t>
            </a:r>
            <a:r>
              <a:rPr sz="4500" spc="134" baseline="2730" dirty="0">
                <a:latin typeface="Calibri"/>
                <a:cs typeface="Calibri"/>
              </a:rPr>
              <a:t> </a:t>
            </a:r>
            <a:r>
              <a:rPr sz="4500" spc="0" baseline="2730" dirty="0">
                <a:latin typeface="Calibri"/>
                <a:cs typeface="Calibri"/>
              </a:rPr>
              <a:t>uğ</a:t>
            </a:r>
            <a:r>
              <a:rPr sz="4500" spc="-64" baseline="2730" dirty="0">
                <a:latin typeface="Calibri"/>
                <a:cs typeface="Calibri"/>
              </a:rPr>
              <a:t>r</a:t>
            </a:r>
            <a:r>
              <a:rPr sz="4500" spc="-25" baseline="2730" dirty="0">
                <a:latin typeface="Calibri"/>
                <a:cs typeface="Calibri"/>
              </a:rPr>
              <a:t>a</a:t>
            </a:r>
            <a:r>
              <a:rPr sz="4500" spc="0" baseline="2730" dirty="0">
                <a:latin typeface="Calibri"/>
                <a:cs typeface="Calibri"/>
              </a:rPr>
              <a:t>tma</a:t>
            </a:r>
            <a:endParaRPr sz="30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6212" y="5198364"/>
            <a:ext cx="3857710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0" baseline="2730" dirty="0">
                <a:latin typeface="Calibri"/>
                <a:cs typeface="Calibri"/>
              </a:rPr>
              <a:t>po</a:t>
            </a:r>
            <a:r>
              <a:rPr sz="4500" spc="-34" baseline="2730" dirty="0">
                <a:latin typeface="Calibri"/>
                <a:cs typeface="Calibri"/>
              </a:rPr>
              <a:t>t</a:t>
            </a:r>
            <a:r>
              <a:rPr sz="4500" spc="0" baseline="2730" dirty="0">
                <a:latin typeface="Calibri"/>
                <a:cs typeface="Calibri"/>
              </a:rPr>
              <a:t>an</a:t>
            </a:r>
            <a:r>
              <a:rPr sz="4500" spc="4" baseline="2730" dirty="0">
                <a:latin typeface="Calibri"/>
                <a:cs typeface="Calibri"/>
              </a:rPr>
              <a:t>s</a:t>
            </a:r>
            <a:r>
              <a:rPr sz="4500" spc="0" baseline="2730" dirty="0">
                <a:latin typeface="Calibri"/>
                <a:cs typeface="Calibri"/>
              </a:rPr>
              <a:t>i</a:t>
            </a:r>
            <a:r>
              <a:rPr sz="4500" spc="-34" baseline="2730" dirty="0">
                <a:latin typeface="Calibri"/>
                <a:cs typeface="Calibri"/>
              </a:rPr>
              <a:t>y</a:t>
            </a:r>
            <a:r>
              <a:rPr sz="4500" spc="0" baseline="2730" dirty="0">
                <a:latin typeface="Calibri"/>
                <a:cs typeface="Calibri"/>
              </a:rPr>
              <a:t>eli</a:t>
            </a:r>
            <a:r>
              <a:rPr sz="4500" spc="-9" baseline="2730" dirty="0">
                <a:latin typeface="Calibri"/>
                <a:cs typeface="Calibri"/>
              </a:rPr>
              <a:t> </a:t>
            </a:r>
            <a:r>
              <a:rPr sz="4500" spc="0" baseline="2730" dirty="0">
                <a:latin typeface="Calibri"/>
                <a:cs typeface="Calibri"/>
              </a:rPr>
              <a:t>olduğu hal</a:t>
            </a:r>
            <a:r>
              <a:rPr sz="4500" spc="4" baseline="2730" dirty="0">
                <a:latin typeface="Calibri"/>
                <a:cs typeface="Calibri"/>
              </a:rPr>
              <a:t>d</a:t>
            </a:r>
            <a:r>
              <a:rPr sz="4500" spc="0" baseline="2730" dirty="0">
                <a:latin typeface="Calibri"/>
                <a:cs typeface="Calibri"/>
              </a:rPr>
              <a:t>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85996" y="5198364"/>
            <a:ext cx="3858895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-44" baseline="2730" dirty="0">
                <a:solidFill>
                  <a:srgbClr val="0070C0"/>
                </a:solidFill>
                <a:latin typeface="Calibri"/>
                <a:cs typeface="Calibri"/>
              </a:rPr>
              <a:t>z</a:t>
            </a:r>
            <a:r>
              <a:rPr sz="4500" spc="0" baseline="2730" dirty="0">
                <a:solidFill>
                  <a:srgbClr val="0070C0"/>
                </a:solidFill>
                <a:latin typeface="Calibri"/>
                <a:cs typeface="Calibri"/>
              </a:rPr>
              <a:t>a</a:t>
            </a:r>
            <a:r>
              <a:rPr sz="4500" spc="-59" baseline="2730" dirty="0">
                <a:solidFill>
                  <a:srgbClr val="0070C0"/>
                </a:solidFill>
                <a:latin typeface="Calibri"/>
                <a:cs typeface="Calibri"/>
              </a:rPr>
              <a:t>r</a:t>
            </a:r>
            <a:r>
              <a:rPr sz="4500" spc="0" baseline="2730" dirty="0">
                <a:solidFill>
                  <a:srgbClr val="0070C0"/>
                </a:solidFill>
                <a:latin typeface="Calibri"/>
                <a:cs typeface="Calibri"/>
              </a:rPr>
              <a:t>a</a:t>
            </a:r>
            <a:r>
              <a:rPr sz="4500" spc="-59" baseline="2730" dirty="0">
                <a:solidFill>
                  <a:srgbClr val="0070C0"/>
                </a:solidFill>
                <a:latin typeface="Calibri"/>
                <a:cs typeface="Calibri"/>
              </a:rPr>
              <a:t>r</a:t>
            </a:r>
            <a:r>
              <a:rPr sz="4500" spc="0" baseline="2730" dirty="0">
                <a:solidFill>
                  <a:srgbClr val="0070C0"/>
                </a:solidFill>
                <a:latin typeface="Calibri"/>
                <a:cs typeface="Calibri"/>
              </a:rPr>
              <a:t>a uğ</a:t>
            </a:r>
            <a:r>
              <a:rPr sz="4500" spc="-64" baseline="2730" dirty="0">
                <a:solidFill>
                  <a:srgbClr val="0070C0"/>
                </a:solidFill>
                <a:latin typeface="Calibri"/>
                <a:cs typeface="Calibri"/>
              </a:rPr>
              <a:t>r</a:t>
            </a:r>
            <a:r>
              <a:rPr sz="4500" spc="-25" baseline="2730" dirty="0">
                <a:solidFill>
                  <a:srgbClr val="0070C0"/>
                </a:solidFill>
                <a:latin typeface="Calibri"/>
                <a:cs typeface="Calibri"/>
              </a:rPr>
              <a:t>a</a:t>
            </a:r>
            <a:r>
              <a:rPr sz="4500" spc="0" baseline="2730" dirty="0">
                <a:solidFill>
                  <a:srgbClr val="0070C0"/>
                </a:solidFill>
                <a:latin typeface="Calibri"/>
                <a:cs typeface="Calibri"/>
              </a:rPr>
              <a:t>tm</a:t>
            </a:r>
            <a:r>
              <a:rPr sz="4500" spc="-54" baseline="2730" dirty="0">
                <a:solidFill>
                  <a:srgbClr val="0070C0"/>
                </a:solidFill>
                <a:latin typeface="Calibri"/>
                <a:cs typeface="Calibri"/>
              </a:rPr>
              <a:t>a</a:t>
            </a:r>
            <a:r>
              <a:rPr sz="4500" spc="-50" baseline="2730" dirty="0">
                <a:solidFill>
                  <a:srgbClr val="0070C0"/>
                </a:solidFill>
                <a:latin typeface="Calibri"/>
                <a:cs typeface="Calibri"/>
              </a:rPr>
              <a:t>y</a:t>
            </a:r>
            <a:r>
              <a:rPr sz="4500" spc="0" baseline="2730" dirty="0">
                <a:solidFill>
                  <a:srgbClr val="0070C0"/>
                </a:solidFill>
                <a:latin typeface="Calibri"/>
                <a:cs typeface="Calibri"/>
              </a:rPr>
              <a:t>an</a:t>
            </a:r>
            <a:r>
              <a:rPr sz="4500" spc="14" baseline="273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4500" spc="0" baseline="2730" dirty="0">
                <a:latin typeface="Calibri"/>
                <a:cs typeface="Calibri"/>
              </a:rPr>
              <a:t>ol</a:t>
            </a:r>
            <a:r>
              <a:rPr sz="4500" spc="-50" baseline="2730" dirty="0">
                <a:latin typeface="Calibri"/>
                <a:cs typeface="Calibri"/>
              </a:rPr>
              <a:t>a</a:t>
            </a:r>
            <a:r>
              <a:rPr sz="4500" spc="0" baseline="2730" dirty="0">
                <a:latin typeface="Calibri"/>
                <a:cs typeface="Calibri"/>
              </a:rPr>
              <a:t>yı,</a:t>
            </a:r>
            <a:endParaRPr sz="3000" dirty="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504936" y="6463538"/>
            <a:ext cx="125501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sz="1800" spc="0" baseline="2275" dirty="0">
                <a:solidFill>
                  <a:srgbClr val="888888"/>
                </a:solidFill>
                <a:latin typeface="Calibri"/>
                <a:cs typeface="Calibri"/>
              </a:rPr>
              <a:t>6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4" name="Resim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2875" y="981075"/>
            <a:ext cx="8821801" cy="5737225"/>
          </a:xfrm>
          <a:custGeom>
            <a:avLst/>
            <a:gdLst/>
            <a:ahLst/>
            <a:cxnLst/>
            <a:rect l="l" t="t" r="r" b="b"/>
            <a:pathLst>
              <a:path w="8821801" h="5737225">
                <a:moveTo>
                  <a:pt x="0" y="956183"/>
                </a:moveTo>
                <a:lnTo>
                  <a:pt x="0" y="4781003"/>
                </a:lnTo>
                <a:lnTo>
                  <a:pt x="3169" y="4859428"/>
                </a:lnTo>
                <a:lnTo>
                  <a:pt x="12515" y="4936107"/>
                </a:lnTo>
                <a:lnTo>
                  <a:pt x="27790" y="5010794"/>
                </a:lnTo>
                <a:lnTo>
                  <a:pt x="48749" y="5083242"/>
                </a:lnTo>
                <a:lnTo>
                  <a:pt x="75144" y="5153207"/>
                </a:lnTo>
                <a:lnTo>
                  <a:pt x="106732" y="5220441"/>
                </a:lnTo>
                <a:lnTo>
                  <a:pt x="143264" y="5284699"/>
                </a:lnTo>
                <a:lnTo>
                  <a:pt x="184495" y="5345734"/>
                </a:lnTo>
                <a:lnTo>
                  <a:pt x="230180" y="5403301"/>
                </a:lnTo>
                <a:lnTo>
                  <a:pt x="280071" y="5457153"/>
                </a:lnTo>
                <a:lnTo>
                  <a:pt x="333923" y="5507044"/>
                </a:lnTo>
                <a:lnTo>
                  <a:pt x="391490" y="5552729"/>
                </a:lnTo>
                <a:lnTo>
                  <a:pt x="452525" y="5593960"/>
                </a:lnTo>
                <a:lnTo>
                  <a:pt x="516783" y="5630492"/>
                </a:lnTo>
                <a:lnTo>
                  <a:pt x="584017" y="5662080"/>
                </a:lnTo>
                <a:lnTo>
                  <a:pt x="653982" y="5688475"/>
                </a:lnTo>
                <a:lnTo>
                  <a:pt x="726430" y="5709434"/>
                </a:lnTo>
                <a:lnTo>
                  <a:pt x="801117" y="5724709"/>
                </a:lnTo>
                <a:lnTo>
                  <a:pt x="877796" y="5734055"/>
                </a:lnTo>
                <a:lnTo>
                  <a:pt x="956221" y="5737225"/>
                </a:lnTo>
                <a:lnTo>
                  <a:pt x="7865491" y="5737225"/>
                </a:lnTo>
                <a:lnTo>
                  <a:pt x="7943928" y="5734055"/>
                </a:lnTo>
                <a:lnTo>
                  <a:pt x="8020618" y="5724709"/>
                </a:lnTo>
                <a:lnTo>
                  <a:pt x="8095315" y="5709434"/>
                </a:lnTo>
                <a:lnTo>
                  <a:pt x="8167773" y="5688475"/>
                </a:lnTo>
                <a:lnTo>
                  <a:pt x="8237745" y="5662080"/>
                </a:lnTo>
                <a:lnTo>
                  <a:pt x="8304987" y="5630492"/>
                </a:lnTo>
                <a:lnTo>
                  <a:pt x="8369250" y="5593960"/>
                </a:lnTo>
                <a:lnTo>
                  <a:pt x="8430291" y="5552729"/>
                </a:lnTo>
                <a:lnTo>
                  <a:pt x="8487862" y="5507044"/>
                </a:lnTo>
                <a:lnTo>
                  <a:pt x="8541718" y="5457153"/>
                </a:lnTo>
                <a:lnTo>
                  <a:pt x="8591612" y="5403301"/>
                </a:lnTo>
                <a:lnTo>
                  <a:pt x="8637299" y="5345734"/>
                </a:lnTo>
                <a:lnTo>
                  <a:pt x="8678532" y="5284699"/>
                </a:lnTo>
                <a:lnTo>
                  <a:pt x="8715066" y="5220441"/>
                </a:lnTo>
                <a:lnTo>
                  <a:pt x="8746654" y="5153207"/>
                </a:lnTo>
                <a:lnTo>
                  <a:pt x="8773051" y="5083242"/>
                </a:lnTo>
                <a:lnTo>
                  <a:pt x="8794010" y="5010794"/>
                </a:lnTo>
                <a:lnTo>
                  <a:pt x="8809285" y="4936107"/>
                </a:lnTo>
                <a:lnTo>
                  <a:pt x="8818631" y="4859428"/>
                </a:lnTo>
                <a:lnTo>
                  <a:pt x="8821801" y="4781003"/>
                </a:lnTo>
                <a:lnTo>
                  <a:pt x="8821801" y="956183"/>
                </a:lnTo>
                <a:lnTo>
                  <a:pt x="8818631" y="877763"/>
                </a:lnTo>
                <a:lnTo>
                  <a:pt x="8809285" y="801089"/>
                </a:lnTo>
                <a:lnTo>
                  <a:pt x="8794010" y="726407"/>
                </a:lnTo>
                <a:lnTo>
                  <a:pt x="8773051" y="653962"/>
                </a:lnTo>
                <a:lnTo>
                  <a:pt x="8746654" y="584001"/>
                </a:lnTo>
                <a:lnTo>
                  <a:pt x="8715066" y="516770"/>
                </a:lnTo>
                <a:lnTo>
                  <a:pt x="8678532" y="452515"/>
                </a:lnTo>
                <a:lnTo>
                  <a:pt x="8637299" y="391482"/>
                </a:lnTo>
                <a:lnTo>
                  <a:pt x="8591612" y="333917"/>
                </a:lnTo>
                <a:lnTo>
                  <a:pt x="8541718" y="280066"/>
                </a:lnTo>
                <a:lnTo>
                  <a:pt x="8487862" y="230176"/>
                </a:lnTo>
                <a:lnTo>
                  <a:pt x="8430291" y="184493"/>
                </a:lnTo>
                <a:lnTo>
                  <a:pt x="8369250" y="143262"/>
                </a:lnTo>
                <a:lnTo>
                  <a:pt x="8304987" y="106731"/>
                </a:lnTo>
                <a:lnTo>
                  <a:pt x="8237745" y="75144"/>
                </a:lnTo>
                <a:lnTo>
                  <a:pt x="8167773" y="48748"/>
                </a:lnTo>
                <a:lnTo>
                  <a:pt x="8095315" y="27790"/>
                </a:lnTo>
                <a:lnTo>
                  <a:pt x="8020618" y="12515"/>
                </a:lnTo>
                <a:lnTo>
                  <a:pt x="7943928" y="3169"/>
                </a:lnTo>
                <a:lnTo>
                  <a:pt x="7865491" y="0"/>
                </a:lnTo>
                <a:lnTo>
                  <a:pt x="956221" y="0"/>
                </a:lnTo>
                <a:lnTo>
                  <a:pt x="877796" y="3169"/>
                </a:lnTo>
                <a:lnTo>
                  <a:pt x="801117" y="12515"/>
                </a:lnTo>
                <a:lnTo>
                  <a:pt x="726430" y="27790"/>
                </a:lnTo>
                <a:lnTo>
                  <a:pt x="653982" y="48748"/>
                </a:lnTo>
                <a:lnTo>
                  <a:pt x="584017" y="75144"/>
                </a:lnTo>
                <a:lnTo>
                  <a:pt x="516783" y="106731"/>
                </a:lnTo>
                <a:lnTo>
                  <a:pt x="452525" y="143262"/>
                </a:lnTo>
                <a:lnTo>
                  <a:pt x="391490" y="184493"/>
                </a:lnTo>
                <a:lnTo>
                  <a:pt x="333923" y="230176"/>
                </a:lnTo>
                <a:lnTo>
                  <a:pt x="280071" y="280066"/>
                </a:lnTo>
                <a:lnTo>
                  <a:pt x="230180" y="333917"/>
                </a:lnTo>
                <a:lnTo>
                  <a:pt x="184495" y="391482"/>
                </a:lnTo>
                <a:lnTo>
                  <a:pt x="143264" y="452515"/>
                </a:lnTo>
                <a:lnTo>
                  <a:pt x="106732" y="516770"/>
                </a:lnTo>
                <a:lnTo>
                  <a:pt x="75144" y="584001"/>
                </a:lnTo>
                <a:lnTo>
                  <a:pt x="48749" y="653962"/>
                </a:lnTo>
                <a:lnTo>
                  <a:pt x="27790" y="726407"/>
                </a:lnTo>
                <a:lnTo>
                  <a:pt x="12515" y="801089"/>
                </a:lnTo>
                <a:lnTo>
                  <a:pt x="3169" y="877763"/>
                </a:lnTo>
                <a:lnTo>
                  <a:pt x="0" y="9561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2875" y="981075"/>
            <a:ext cx="8821801" cy="5737225"/>
          </a:xfrm>
          <a:custGeom>
            <a:avLst/>
            <a:gdLst/>
            <a:ahLst/>
            <a:cxnLst/>
            <a:rect l="l" t="t" r="r" b="b"/>
            <a:pathLst>
              <a:path w="8821801" h="5737225">
                <a:moveTo>
                  <a:pt x="0" y="956183"/>
                </a:moveTo>
                <a:lnTo>
                  <a:pt x="3169" y="877763"/>
                </a:lnTo>
                <a:lnTo>
                  <a:pt x="12515" y="801089"/>
                </a:lnTo>
                <a:lnTo>
                  <a:pt x="27790" y="726407"/>
                </a:lnTo>
                <a:lnTo>
                  <a:pt x="48749" y="653962"/>
                </a:lnTo>
                <a:lnTo>
                  <a:pt x="75144" y="584001"/>
                </a:lnTo>
                <a:lnTo>
                  <a:pt x="106732" y="516770"/>
                </a:lnTo>
                <a:lnTo>
                  <a:pt x="143264" y="452515"/>
                </a:lnTo>
                <a:lnTo>
                  <a:pt x="184495" y="391482"/>
                </a:lnTo>
                <a:lnTo>
                  <a:pt x="230180" y="333917"/>
                </a:lnTo>
                <a:lnTo>
                  <a:pt x="280071" y="280066"/>
                </a:lnTo>
                <a:lnTo>
                  <a:pt x="333923" y="230176"/>
                </a:lnTo>
                <a:lnTo>
                  <a:pt x="391490" y="184493"/>
                </a:lnTo>
                <a:lnTo>
                  <a:pt x="452525" y="143262"/>
                </a:lnTo>
                <a:lnTo>
                  <a:pt x="516783" y="106731"/>
                </a:lnTo>
                <a:lnTo>
                  <a:pt x="584017" y="75144"/>
                </a:lnTo>
                <a:lnTo>
                  <a:pt x="653982" y="48748"/>
                </a:lnTo>
                <a:lnTo>
                  <a:pt x="726430" y="27790"/>
                </a:lnTo>
                <a:lnTo>
                  <a:pt x="801117" y="12515"/>
                </a:lnTo>
                <a:lnTo>
                  <a:pt x="877796" y="3169"/>
                </a:lnTo>
                <a:lnTo>
                  <a:pt x="956221" y="0"/>
                </a:lnTo>
                <a:lnTo>
                  <a:pt x="7865491" y="0"/>
                </a:lnTo>
                <a:lnTo>
                  <a:pt x="7943928" y="3169"/>
                </a:lnTo>
                <a:lnTo>
                  <a:pt x="8020618" y="12515"/>
                </a:lnTo>
                <a:lnTo>
                  <a:pt x="8095315" y="27790"/>
                </a:lnTo>
                <a:lnTo>
                  <a:pt x="8167773" y="48748"/>
                </a:lnTo>
                <a:lnTo>
                  <a:pt x="8237745" y="75144"/>
                </a:lnTo>
                <a:lnTo>
                  <a:pt x="8304987" y="106731"/>
                </a:lnTo>
                <a:lnTo>
                  <a:pt x="8369250" y="143262"/>
                </a:lnTo>
                <a:lnTo>
                  <a:pt x="8430291" y="184493"/>
                </a:lnTo>
                <a:lnTo>
                  <a:pt x="8487862" y="230176"/>
                </a:lnTo>
                <a:lnTo>
                  <a:pt x="8541718" y="280066"/>
                </a:lnTo>
                <a:lnTo>
                  <a:pt x="8591612" y="333917"/>
                </a:lnTo>
                <a:lnTo>
                  <a:pt x="8637299" y="391482"/>
                </a:lnTo>
                <a:lnTo>
                  <a:pt x="8678532" y="452515"/>
                </a:lnTo>
                <a:lnTo>
                  <a:pt x="8715066" y="516770"/>
                </a:lnTo>
                <a:lnTo>
                  <a:pt x="8746654" y="584001"/>
                </a:lnTo>
                <a:lnTo>
                  <a:pt x="8773051" y="653962"/>
                </a:lnTo>
                <a:lnTo>
                  <a:pt x="8794010" y="726407"/>
                </a:lnTo>
                <a:lnTo>
                  <a:pt x="8809285" y="801089"/>
                </a:lnTo>
                <a:lnTo>
                  <a:pt x="8818631" y="877763"/>
                </a:lnTo>
                <a:lnTo>
                  <a:pt x="8821801" y="956183"/>
                </a:lnTo>
                <a:lnTo>
                  <a:pt x="8821801" y="4781003"/>
                </a:lnTo>
                <a:lnTo>
                  <a:pt x="8818631" y="4859428"/>
                </a:lnTo>
                <a:lnTo>
                  <a:pt x="8809285" y="4936107"/>
                </a:lnTo>
                <a:lnTo>
                  <a:pt x="8794010" y="5010794"/>
                </a:lnTo>
                <a:lnTo>
                  <a:pt x="8773051" y="5083242"/>
                </a:lnTo>
                <a:lnTo>
                  <a:pt x="8746654" y="5153207"/>
                </a:lnTo>
                <a:lnTo>
                  <a:pt x="8715066" y="5220441"/>
                </a:lnTo>
                <a:lnTo>
                  <a:pt x="8678532" y="5284699"/>
                </a:lnTo>
                <a:lnTo>
                  <a:pt x="8637299" y="5345734"/>
                </a:lnTo>
                <a:lnTo>
                  <a:pt x="8591612" y="5403301"/>
                </a:lnTo>
                <a:lnTo>
                  <a:pt x="8541718" y="5457153"/>
                </a:lnTo>
                <a:lnTo>
                  <a:pt x="8487862" y="5507044"/>
                </a:lnTo>
                <a:lnTo>
                  <a:pt x="8430291" y="5552729"/>
                </a:lnTo>
                <a:lnTo>
                  <a:pt x="8369250" y="5593960"/>
                </a:lnTo>
                <a:lnTo>
                  <a:pt x="8304987" y="5630492"/>
                </a:lnTo>
                <a:lnTo>
                  <a:pt x="8237745" y="5662080"/>
                </a:lnTo>
                <a:lnTo>
                  <a:pt x="8167773" y="5688475"/>
                </a:lnTo>
                <a:lnTo>
                  <a:pt x="8095315" y="5709434"/>
                </a:lnTo>
                <a:lnTo>
                  <a:pt x="8020618" y="5724709"/>
                </a:lnTo>
                <a:lnTo>
                  <a:pt x="7943928" y="5734055"/>
                </a:lnTo>
                <a:lnTo>
                  <a:pt x="7865491" y="5737225"/>
                </a:lnTo>
                <a:lnTo>
                  <a:pt x="956221" y="5737225"/>
                </a:lnTo>
                <a:lnTo>
                  <a:pt x="877796" y="5734055"/>
                </a:lnTo>
                <a:lnTo>
                  <a:pt x="801117" y="5724709"/>
                </a:lnTo>
                <a:lnTo>
                  <a:pt x="726430" y="5709434"/>
                </a:lnTo>
                <a:lnTo>
                  <a:pt x="653982" y="5688475"/>
                </a:lnTo>
                <a:lnTo>
                  <a:pt x="584017" y="5662080"/>
                </a:lnTo>
                <a:lnTo>
                  <a:pt x="516783" y="5630492"/>
                </a:lnTo>
                <a:lnTo>
                  <a:pt x="452525" y="5593960"/>
                </a:lnTo>
                <a:lnTo>
                  <a:pt x="391490" y="5552729"/>
                </a:lnTo>
                <a:lnTo>
                  <a:pt x="333923" y="5507044"/>
                </a:lnTo>
                <a:lnTo>
                  <a:pt x="280071" y="5457153"/>
                </a:lnTo>
                <a:lnTo>
                  <a:pt x="230180" y="5403301"/>
                </a:lnTo>
                <a:lnTo>
                  <a:pt x="184495" y="5345734"/>
                </a:lnTo>
                <a:lnTo>
                  <a:pt x="143264" y="5284699"/>
                </a:lnTo>
                <a:lnTo>
                  <a:pt x="106732" y="5220441"/>
                </a:lnTo>
                <a:lnTo>
                  <a:pt x="75144" y="5153207"/>
                </a:lnTo>
                <a:lnTo>
                  <a:pt x="48749" y="5083242"/>
                </a:lnTo>
                <a:lnTo>
                  <a:pt x="27790" y="5010794"/>
                </a:lnTo>
                <a:lnTo>
                  <a:pt x="12515" y="4936107"/>
                </a:lnTo>
                <a:lnTo>
                  <a:pt x="3169" y="4859428"/>
                </a:lnTo>
                <a:lnTo>
                  <a:pt x="0" y="4781003"/>
                </a:lnTo>
                <a:lnTo>
                  <a:pt x="0" y="956183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  <p:sp>
        <p:nvSpPr>
          <p:cNvPr id="29" name="Rounded Rectangle 5"/>
          <p:cNvSpPr>
            <a:spLocks noChangeArrowheads="1"/>
          </p:cNvSpPr>
          <p:nvPr/>
        </p:nvSpPr>
        <p:spPr bwMode="auto">
          <a:xfrm>
            <a:off x="1281117" y="260676"/>
            <a:ext cx="7329484" cy="514350"/>
          </a:xfrm>
          <a:prstGeom prst="roundRect">
            <a:avLst>
              <a:gd name="adj" fmla="val 16667"/>
            </a:avLst>
          </a:prstGeom>
          <a:noFill/>
          <a:ln w="28575" algn="ctr">
            <a:noFill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ts val="3360"/>
              </a:lnSpc>
              <a:spcBef>
                <a:spcPts val="20"/>
              </a:spcBef>
            </a:pPr>
            <a:r>
              <a:rPr lang="tr-TR" sz="4000" b="1" spc="4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Örnek Risk Değerlendirme</a:t>
            </a:r>
            <a:endParaRPr lang="tr-TR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560512"/>
            <a:ext cx="3823131" cy="468788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926" y="1035703"/>
            <a:ext cx="4529073" cy="5561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5648788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2875" y="981075"/>
            <a:ext cx="8821801" cy="5737225"/>
          </a:xfrm>
          <a:custGeom>
            <a:avLst/>
            <a:gdLst/>
            <a:ahLst/>
            <a:cxnLst/>
            <a:rect l="l" t="t" r="r" b="b"/>
            <a:pathLst>
              <a:path w="8821801" h="5737225">
                <a:moveTo>
                  <a:pt x="0" y="956183"/>
                </a:moveTo>
                <a:lnTo>
                  <a:pt x="0" y="4781003"/>
                </a:lnTo>
                <a:lnTo>
                  <a:pt x="3169" y="4859428"/>
                </a:lnTo>
                <a:lnTo>
                  <a:pt x="12515" y="4936107"/>
                </a:lnTo>
                <a:lnTo>
                  <a:pt x="27790" y="5010794"/>
                </a:lnTo>
                <a:lnTo>
                  <a:pt x="48749" y="5083242"/>
                </a:lnTo>
                <a:lnTo>
                  <a:pt x="75144" y="5153207"/>
                </a:lnTo>
                <a:lnTo>
                  <a:pt x="106732" y="5220441"/>
                </a:lnTo>
                <a:lnTo>
                  <a:pt x="143264" y="5284699"/>
                </a:lnTo>
                <a:lnTo>
                  <a:pt x="184495" y="5345734"/>
                </a:lnTo>
                <a:lnTo>
                  <a:pt x="230180" y="5403301"/>
                </a:lnTo>
                <a:lnTo>
                  <a:pt x="280071" y="5457153"/>
                </a:lnTo>
                <a:lnTo>
                  <a:pt x="333923" y="5507044"/>
                </a:lnTo>
                <a:lnTo>
                  <a:pt x="391490" y="5552729"/>
                </a:lnTo>
                <a:lnTo>
                  <a:pt x="452525" y="5593960"/>
                </a:lnTo>
                <a:lnTo>
                  <a:pt x="516783" y="5630492"/>
                </a:lnTo>
                <a:lnTo>
                  <a:pt x="584017" y="5662080"/>
                </a:lnTo>
                <a:lnTo>
                  <a:pt x="653982" y="5688475"/>
                </a:lnTo>
                <a:lnTo>
                  <a:pt x="726430" y="5709434"/>
                </a:lnTo>
                <a:lnTo>
                  <a:pt x="801117" y="5724709"/>
                </a:lnTo>
                <a:lnTo>
                  <a:pt x="877796" y="5734055"/>
                </a:lnTo>
                <a:lnTo>
                  <a:pt x="956221" y="5737225"/>
                </a:lnTo>
                <a:lnTo>
                  <a:pt x="7865491" y="5737225"/>
                </a:lnTo>
                <a:lnTo>
                  <a:pt x="7943928" y="5734055"/>
                </a:lnTo>
                <a:lnTo>
                  <a:pt x="8020618" y="5724709"/>
                </a:lnTo>
                <a:lnTo>
                  <a:pt x="8095315" y="5709434"/>
                </a:lnTo>
                <a:lnTo>
                  <a:pt x="8167773" y="5688475"/>
                </a:lnTo>
                <a:lnTo>
                  <a:pt x="8237745" y="5662080"/>
                </a:lnTo>
                <a:lnTo>
                  <a:pt x="8304987" y="5630492"/>
                </a:lnTo>
                <a:lnTo>
                  <a:pt x="8369250" y="5593960"/>
                </a:lnTo>
                <a:lnTo>
                  <a:pt x="8430291" y="5552729"/>
                </a:lnTo>
                <a:lnTo>
                  <a:pt x="8487862" y="5507044"/>
                </a:lnTo>
                <a:lnTo>
                  <a:pt x="8541718" y="5457153"/>
                </a:lnTo>
                <a:lnTo>
                  <a:pt x="8591612" y="5403301"/>
                </a:lnTo>
                <a:lnTo>
                  <a:pt x="8637299" y="5345734"/>
                </a:lnTo>
                <a:lnTo>
                  <a:pt x="8678532" y="5284699"/>
                </a:lnTo>
                <a:lnTo>
                  <a:pt x="8715066" y="5220441"/>
                </a:lnTo>
                <a:lnTo>
                  <a:pt x="8746654" y="5153207"/>
                </a:lnTo>
                <a:lnTo>
                  <a:pt x="8773051" y="5083242"/>
                </a:lnTo>
                <a:lnTo>
                  <a:pt x="8794010" y="5010794"/>
                </a:lnTo>
                <a:lnTo>
                  <a:pt x="8809285" y="4936107"/>
                </a:lnTo>
                <a:lnTo>
                  <a:pt x="8818631" y="4859428"/>
                </a:lnTo>
                <a:lnTo>
                  <a:pt x="8821801" y="4781003"/>
                </a:lnTo>
                <a:lnTo>
                  <a:pt x="8821801" y="956183"/>
                </a:lnTo>
                <a:lnTo>
                  <a:pt x="8818631" y="877763"/>
                </a:lnTo>
                <a:lnTo>
                  <a:pt x="8809285" y="801089"/>
                </a:lnTo>
                <a:lnTo>
                  <a:pt x="8794010" y="726407"/>
                </a:lnTo>
                <a:lnTo>
                  <a:pt x="8773051" y="653962"/>
                </a:lnTo>
                <a:lnTo>
                  <a:pt x="8746654" y="584001"/>
                </a:lnTo>
                <a:lnTo>
                  <a:pt x="8715066" y="516770"/>
                </a:lnTo>
                <a:lnTo>
                  <a:pt x="8678532" y="452515"/>
                </a:lnTo>
                <a:lnTo>
                  <a:pt x="8637299" y="391482"/>
                </a:lnTo>
                <a:lnTo>
                  <a:pt x="8591612" y="333917"/>
                </a:lnTo>
                <a:lnTo>
                  <a:pt x="8541718" y="280066"/>
                </a:lnTo>
                <a:lnTo>
                  <a:pt x="8487862" y="230176"/>
                </a:lnTo>
                <a:lnTo>
                  <a:pt x="8430291" y="184493"/>
                </a:lnTo>
                <a:lnTo>
                  <a:pt x="8369250" y="143262"/>
                </a:lnTo>
                <a:lnTo>
                  <a:pt x="8304987" y="106731"/>
                </a:lnTo>
                <a:lnTo>
                  <a:pt x="8237745" y="75144"/>
                </a:lnTo>
                <a:lnTo>
                  <a:pt x="8167773" y="48748"/>
                </a:lnTo>
                <a:lnTo>
                  <a:pt x="8095315" y="27790"/>
                </a:lnTo>
                <a:lnTo>
                  <a:pt x="8020618" y="12515"/>
                </a:lnTo>
                <a:lnTo>
                  <a:pt x="7943928" y="3169"/>
                </a:lnTo>
                <a:lnTo>
                  <a:pt x="7865491" y="0"/>
                </a:lnTo>
                <a:lnTo>
                  <a:pt x="956221" y="0"/>
                </a:lnTo>
                <a:lnTo>
                  <a:pt x="877796" y="3169"/>
                </a:lnTo>
                <a:lnTo>
                  <a:pt x="801117" y="12515"/>
                </a:lnTo>
                <a:lnTo>
                  <a:pt x="726430" y="27790"/>
                </a:lnTo>
                <a:lnTo>
                  <a:pt x="653982" y="48748"/>
                </a:lnTo>
                <a:lnTo>
                  <a:pt x="584017" y="75144"/>
                </a:lnTo>
                <a:lnTo>
                  <a:pt x="516783" y="106731"/>
                </a:lnTo>
                <a:lnTo>
                  <a:pt x="452525" y="143262"/>
                </a:lnTo>
                <a:lnTo>
                  <a:pt x="391490" y="184493"/>
                </a:lnTo>
                <a:lnTo>
                  <a:pt x="333923" y="230176"/>
                </a:lnTo>
                <a:lnTo>
                  <a:pt x="280071" y="280066"/>
                </a:lnTo>
                <a:lnTo>
                  <a:pt x="230180" y="333917"/>
                </a:lnTo>
                <a:lnTo>
                  <a:pt x="184495" y="391482"/>
                </a:lnTo>
                <a:lnTo>
                  <a:pt x="143264" y="452515"/>
                </a:lnTo>
                <a:lnTo>
                  <a:pt x="106732" y="516770"/>
                </a:lnTo>
                <a:lnTo>
                  <a:pt x="75144" y="584001"/>
                </a:lnTo>
                <a:lnTo>
                  <a:pt x="48749" y="653962"/>
                </a:lnTo>
                <a:lnTo>
                  <a:pt x="27790" y="726407"/>
                </a:lnTo>
                <a:lnTo>
                  <a:pt x="12515" y="801089"/>
                </a:lnTo>
                <a:lnTo>
                  <a:pt x="3169" y="877763"/>
                </a:lnTo>
                <a:lnTo>
                  <a:pt x="0" y="9561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2875" y="981075"/>
            <a:ext cx="8821801" cy="5737225"/>
          </a:xfrm>
          <a:custGeom>
            <a:avLst/>
            <a:gdLst/>
            <a:ahLst/>
            <a:cxnLst/>
            <a:rect l="l" t="t" r="r" b="b"/>
            <a:pathLst>
              <a:path w="8821801" h="5737225">
                <a:moveTo>
                  <a:pt x="0" y="956183"/>
                </a:moveTo>
                <a:lnTo>
                  <a:pt x="3169" y="877763"/>
                </a:lnTo>
                <a:lnTo>
                  <a:pt x="12515" y="801089"/>
                </a:lnTo>
                <a:lnTo>
                  <a:pt x="27790" y="726407"/>
                </a:lnTo>
                <a:lnTo>
                  <a:pt x="48749" y="653962"/>
                </a:lnTo>
                <a:lnTo>
                  <a:pt x="75144" y="584001"/>
                </a:lnTo>
                <a:lnTo>
                  <a:pt x="106732" y="516770"/>
                </a:lnTo>
                <a:lnTo>
                  <a:pt x="143264" y="452515"/>
                </a:lnTo>
                <a:lnTo>
                  <a:pt x="184495" y="391482"/>
                </a:lnTo>
                <a:lnTo>
                  <a:pt x="230180" y="333917"/>
                </a:lnTo>
                <a:lnTo>
                  <a:pt x="280071" y="280066"/>
                </a:lnTo>
                <a:lnTo>
                  <a:pt x="333923" y="230176"/>
                </a:lnTo>
                <a:lnTo>
                  <a:pt x="391490" y="184493"/>
                </a:lnTo>
                <a:lnTo>
                  <a:pt x="452525" y="143262"/>
                </a:lnTo>
                <a:lnTo>
                  <a:pt x="516783" y="106731"/>
                </a:lnTo>
                <a:lnTo>
                  <a:pt x="584017" y="75144"/>
                </a:lnTo>
                <a:lnTo>
                  <a:pt x="653982" y="48748"/>
                </a:lnTo>
                <a:lnTo>
                  <a:pt x="726430" y="27790"/>
                </a:lnTo>
                <a:lnTo>
                  <a:pt x="801117" y="12515"/>
                </a:lnTo>
                <a:lnTo>
                  <a:pt x="877796" y="3169"/>
                </a:lnTo>
                <a:lnTo>
                  <a:pt x="956221" y="0"/>
                </a:lnTo>
                <a:lnTo>
                  <a:pt x="7865491" y="0"/>
                </a:lnTo>
                <a:lnTo>
                  <a:pt x="7943928" y="3169"/>
                </a:lnTo>
                <a:lnTo>
                  <a:pt x="8020618" y="12515"/>
                </a:lnTo>
                <a:lnTo>
                  <a:pt x="8095315" y="27790"/>
                </a:lnTo>
                <a:lnTo>
                  <a:pt x="8167773" y="48748"/>
                </a:lnTo>
                <a:lnTo>
                  <a:pt x="8237745" y="75144"/>
                </a:lnTo>
                <a:lnTo>
                  <a:pt x="8304987" y="106731"/>
                </a:lnTo>
                <a:lnTo>
                  <a:pt x="8369250" y="143262"/>
                </a:lnTo>
                <a:lnTo>
                  <a:pt x="8430291" y="184493"/>
                </a:lnTo>
                <a:lnTo>
                  <a:pt x="8487862" y="230176"/>
                </a:lnTo>
                <a:lnTo>
                  <a:pt x="8541718" y="280066"/>
                </a:lnTo>
                <a:lnTo>
                  <a:pt x="8591612" y="333917"/>
                </a:lnTo>
                <a:lnTo>
                  <a:pt x="8637299" y="391482"/>
                </a:lnTo>
                <a:lnTo>
                  <a:pt x="8678532" y="452515"/>
                </a:lnTo>
                <a:lnTo>
                  <a:pt x="8715066" y="516770"/>
                </a:lnTo>
                <a:lnTo>
                  <a:pt x="8746654" y="584001"/>
                </a:lnTo>
                <a:lnTo>
                  <a:pt x="8773051" y="653962"/>
                </a:lnTo>
                <a:lnTo>
                  <a:pt x="8794010" y="726407"/>
                </a:lnTo>
                <a:lnTo>
                  <a:pt x="8809285" y="801089"/>
                </a:lnTo>
                <a:lnTo>
                  <a:pt x="8818631" y="877763"/>
                </a:lnTo>
                <a:lnTo>
                  <a:pt x="8821801" y="956183"/>
                </a:lnTo>
                <a:lnTo>
                  <a:pt x="8821801" y="4781003"/>
                </a:lnTo>
                <a:lnTo>
                  <a:pt x="8818631" y="4859428"/>
                </a:lnTo>
                <a:lnTo>
                  <a:pt x="8809285" y="4936107"/>
                </a:lnTo>
                <a:lnTo>
                  <a:pt x="8794010" y="5010794"/>
                </a:lnTo>
                <a:lnTo>
                  <a:pt x="8773051" y="5083242"/>
                </a:lnTo>
                <a:lnTo>
                  <a:pt x="8746654" y="5153207"/>
                </a:lnTo>
                <a:lnTo>
                  <a:pt x="8715066" y="5220441"/>
                </a:lnTo>
                <a:lnTo>
                  <a:pt x="8678532" y="5284699"/>
                </a:lnTo>
                <a:lnTo>
                  <a:pt x="8637299" y="5345734"/>
                </a:lnTo>
                <a:lnTo>
                  <a:pt x="8591612" y="5403301"/>
                </a:lnTo>
                <a:lnTo>
                  <a:pt x="8541718" y="5457153"/>
                </a:lnTo>
                <a:lnTo>
                  <a:pt x="8487862" y="5507044"/>
                </a:lnTo>
                <a:lnTo>
                  <a:pt x="8430291" y="5552729"/>
                </a:lnTo>
                <a:lnTo>
                  <a:pt x="8369250" y="5593960"/>
                </a:lnTo>
                <a:lnTo>
                  <a:pt x="8304987" y="5630492"/>
                </a:lnTo>
                <a:lnTo>
                  <a:pt x="8237745" y="5662080"/>
                </a:lnTo>
                <a:lnTo>
                  <a:pt x="8167773" y="5688475"/>
                </a:lnTo>
                <a:lnTo>
                  <a:pt x="8095315" y="5709434"/>
                </a:lnTo>
                <a:lnTo>
                  <a:pt x="8020618" y="5724709"/>
                </a:lnTo>
                <a:lnTo>
                  <a:pt x="7943928" y="5734055"/>
                </a:lnTo>
                <a:lnTo>
                  <a:pt x="7865491" y="5737225"/>
                </a:lnTo>
                <a:lnTo>
                  <a:pt x="956221" y="5737225"/>
                </a:lnTo>
                <a:lnTo>
                  <a:pt x="877796" y="5734055"/>
                </a:lnTo>
                <a:lnTo>
                  <a:pt x="801117" y="5724709"/>
                </a:lnTo>
                <a:lnTo>
                  <a:pt x="726430" y="5709434"/>
                </a:lnTo>
                <a:lnTo>
                  <a:pt x="653982" y="5688475"/>
                </a:lnTo>
                <a:lnTo>
                  <a:pt x="584017" y="5662080"/>
                </a:lnTo>
                <a:lnTo>
                  <a:pt x="516783" y="5630492"/>
                </a:lnTo>
                <a:lnTo>
                  <a:pt x="452525" y="5593960"/>
                </a:lnTo>
                <a:lnTo>
                  <a:pt x="391490" y="5552729"/>
                </a:lnTo>
                <a:lnTo>
                  <a:pt x="333923" y="5507044"/>
                </a:lnTo>
                <a:lnTo>
                  <a:pt x="280071" y="5457153"/>
                </a:lnTo>
                <a:lnTo>
                  <a:pt x="230180" y="5403301"/>
                </a:lnTo>
                <a:lnTo>
                  <a:pt x="184495" y="5345734"/>
                </a:lnTo>
                <a:lnTo>
                  <a:pt x="143264" y="5284699"/>
                </a:lnTo>
                <a:lnTo>
                  <a:pt x="106732" y="5220441"/>
                </a:lnTo>
                <a:lnTo>
                  <a:pt x="75144" y="5153207"/>
                </a:lnTo>
                <a:lnTo>
                  <a:pt x="48749" y="5083242"/>
                </a:lnTo>
                <a:lnTo>
                  <a:pt x="27790" y="5010794"/>
                </a:lnTo>
                <a:lnTo>
                  <a:pt x="12515" y="4936107"/>
                </a:lnTo>
                <a:lnTo>
                  <a:pt x="3169" y="4859428"/>
                </a:lnTo>
                <a:lnTo>
                  <a:pt x="0" y="4781003"/>
                </a:lnTo>
                <a:lnTo>
                  <a:pt x="0" y="956183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  <p:sp>
        <p:nvSpPr>
          <p:cNvPr id="29" name="Rounded Rectangle 5"/>
          <p:cNvSpPr>
            <a:spLocks noChangeArrowheads="1"/>
          </p:cNvSpPr>
          <p:nvPr/>
        </p:nvSpPr>
        <p:spPr bwMode="auto">
          <a:xfrm>
            <a:off x="1281117" y="260676"/>
            <a:ext cx="7329484" cy="514350"/>
          </a:xfrm>
          <a:prstGeom prst="roundRect">
            <a:avLst>
              <a:gd name="adj" fmla="val 16667"/>
            </a:avLst>
          </a:prstGeom>
          <a:noFill/>
          <a:ln w="28575" algn="ctr">
            <a:noFill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ts val="3360"/>
              </a:lnSpc>
              <a:spcBef>
                <a:spcPts val="20"/>
              </a:spcBef>
            </a:pPr>
            <a:r>
              <a:rPr lang="tr-TR" sz="4000" b="1" spc="4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Örnek Risk Değerlendirme</a:t>
            </a:r>
            <a:endParaRPr lang="tr-TR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4000"/>
            <a:ext cx="3886200" cy="43434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738" y="1035703"/>
            <a:ext cx="4637261" cy="5199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165447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2875" y="981075"/>
            <a:ext cx="8821801" cy="5737225"/>
          </a:xfrm>
          <a:custGeom>
            <a:avLst/>
            <a:gdLst/>
            <a:ahLst/>
            <a:cxnLst/>
            <a:rect l="l" t="t" r="r" b="b"/>
            <a:pathLst>
              <a:path w="8821801" h="5737225">
                <a:moveTo>
                  <a:pt x="0" y="956183"/>
                </a:moveTo>
                <a:lnTo>
                  <a:pt x="0" y="4781003"/>
                </a:lnTo>
                <a:lnTo>
                  <a:pt x="3169" y="4859428"/>
                </a:lnTo>
                <a:lnTo>
                  <a:pt x="12515" y="4936107"/>
                </a:lnTo>
                <a:lnTo>
                  <a:pt x="27790" y="5010794"/>
                </a:lnTo>
                <a:lnTo>
                  <a:pt x="48749" y="5083242"/>
                </a:lnTo>
                <a:lnTo>
                  <a:pt x="75144" y="5153207"/>
                </a:lnTo>
                <a:lnTo>
                  <a:pt x="106732" y="5220441"/>
                </a:lnTo>
                <a:lnTo>
                  <a:pt x="143264" y="5284699"/>
                </a:lnTo>
                <a:lnTo>
                  <a:pt x="184495" y="5345734"/>
                </a:lnTo>
                <a:lnTo>
                  <a:pt x="230180" y="5403301"/>
                </a:lnTo>
                <a:lnTo>
                  <a:pt x="280071" y="5457153"/>
                </a:lnTo>
                <a:lnTo>
                  <a:pt x="333923" y="5507044"/>
                </a:lnTo>
                <a:lnTo>
                  <a:pt x="391490" y="5552729"/>
                </a:lnTo>
                <a:lnTo>
                  <a:pt x="452525" y="5593960"/>
                </a:lnTo>
                <a:lnTo>
                  <a:pt x="516783" y="5630492"/>
                </a:lnTo>
                <a:lnTo>
                  <a:pt x="584017" y="5662080"/>
                </a:lnTo>
                <a:lnTo>
                  <a:pt x="653982" y="5688475"/>
                </a:lnTo>
                <a:lnTo>
                  <a:pt x="726430" y="5709434"/>
                </a:lnTo>
                <a:lnTo>
                  <a:pt x="801117" y="5724709"/>
                </a:lnTo>
                <a:lnTo>
                  <a:pt x="877796" y="5734055"/>
                </a:lnTo>
                <a:lnTo>
                  <a:pt x="956221" y="5737225"/>
                </a:lnTo>
                <a:lnTo>
                  <a:pt x="7865491" y="5737225"/>
                </a:lnTo>
                <a:lnTo>
                  <a:pt x="7943928" y="5734055"/>
                </a:lnTo>
                <a:lnTo>
                  <a:pt x="8020618" y="5724709"/>
                </a:lnTo>
                <a:lnTo>
                  <a:pt x="8095315" y="5709434"/>
                </a:lnTo>
                <a:lnTo>
                  <a:pt x="8167773" y="5688475"/>
                </a:lnTo>
                <a:lnTo>
                  <a:pt x="8237745" y="5662080"/>
                </a:lnTo>
                <a:lnTo>
                  <a:pt x="8304987" y="5630492"/>
                </a:lnTo>
                <a:lnTo>
                  <a:pt x="8369250" y="5593960"/>
                </a:lnTo>
                <a:lnTo>
                  <a:pt x="8430291" y="5552729"/>
                </a:lnTo>
                <a:lnTo>
                  <a:pt x="8487862" y="5507044"/>
                </a:lnTo>
                <a:lnTo>
                  <a:pt x="8541718" y="5457153"/>
                </a:lnTo>
                <a:lnTo>
                  <a:pt x="8591612" y="5403301"/>
                </a:lnTo>
                <a:lnTo>
                  <a:pt x="8637299" y="5345734"/>
                </a:lnTo>
                <a:lnTo>
                  <a:pt x="8678532" y="5284699"/>
                </a:lnTo>
                <a:lnTo>
                  <a:pt x="8715066" y="5220441"/>
                </a:lnTo>
                <a:lnTo>
                  <a:pt x="8746654" y="5153207"/>
                </a:lnTo>
                <a:lnTo>
                  <a:pt x="8773051" y="5083242"/>
                </a:lnTo>
                <a:lnTo>
                  <a:pt x="8794010" y="5010794"/>
                </a:lnTo>
                <a:lnTo>
                  <a:pt x="8809285" y="4936107"/>
                </a:lnTo>
                <a:lnTo>
                  <a:pt x="8818631" y="4859428"/>
                </a:lnTo>
                <a:lnTo>
                  <a:pt x="8821801" y="4781003"/>
                </a:lnTo>
                <a:lnTo>
                  <a:pt x="8821801" y="956183"/>
                </a:lnTo>
                <a:lnTo>
                  <a:pt x="8818631" y="877763"/>
                </a:lnTo>
                <a:lnTo>
                  <a:pt x="8809285" y="801089"/>
                </a:lnTo>
                <a:lnTo>
                  <a:pt x="8794010" y="726407"/>
                </a:lnTo>
                <a:lnTo>
                  <a:pt x="8773051" y="653962"/>
                </a:lnTo>
                <a:lnTo>
                  <a:pt x="8746654" y="584001"/>
                </a:lnTo>
                <a:lnTo>
                  <a:pt x="8715066" y="516770"/>
                </a:lnTo>
                <a:lnTo>
                  <a:pt x="8678532" y="452515"/>
                </a:lnTo>
                <a:lnTo>
                  <a:pt x="8637299" y="391482"/>
                </a:lnTo>
                <a:lnTo>
                  <a:pt x="8591612" y="333917"/>
                </a:lnTo>
                <a:lnTo>
                  <a:pt x="8541718" y="280066"/>
                </a:lnTo>
                <a:lnTo>
                  <a:pt x="8487862" y="230176"/>
                </a:lnTo>
                <a:lnTo>
                  <a:pt x="8430291" y="184493"/>
                </a:lnTo>
                <a:lnTo>
                  <a:pt x="8369250" y="143262"/>
                </a:lnTo>
                <a:lnTo>
                  <a:pt x="8304987" y="106731"/>
                </a:lnTo>
                <a:lnTo>
                  <a:pt x="8237745" y="75144"/>
                </a:lnTo>
                <a:lnTo>
                  <a:pt x="8167773" y="48748"/>
                </a:lnTo>
                <a:lnTo>
                  <a:pt x="8095315" y="27790"/>
                </a:lnTo>
                <a:lnTo>
                  <a:pt x="8020618" y="12515"/>
                </a:lnTo>
                <a:lnTo>
                  <a:pt x="7943928" y="3169"/>
                </a:lnTo>
                <a:lnTo>
                  <a:pt x="7865491" y="0"/>
                </a:lnTo>
                <a:lnTo>
                  <a:pt x="956221" y="0"/>
                </a:lnTo>
                <a:lnTo>
                  <a:pt x="877796" y="3169"/>
                </a:lnTo>
                <a:lnTo>
                  <a:pt x="801117" y="12515"/>
                </a:lnTo>
                <a:lnTo>
                  <a:pt x="726430" y="27790"/>
                </a:lnTo>
                <a:lnTo>
                  <a:pt x="653982" y="48748"/>
                </a:lnTo>
                <a:lnTo>
                  <a:pt x="584017" y="75144"/>
                </a:lnTo>
                <a:lnTo>
                  <a:pt x="516783" y="106731"/>
                </a:lnTo>
                <a:lnTo>
                  <a:pt x="452525" y="143262"/>
                </a:lnTo>
                <a:lnTo>
                  <a:pt x="391490" y="184493"/>
                </a:lnTo>
                <a:lnTo>
                  <a:pt x="333923" y="230176"/>
                </a:lnTo>
                <a:lnTo>
                  <a:pt x="280071" y="280066"/>
                </a:lnTo>
                <a:lnTo>
                  <a:pt x="230180" y="333917"/>
                </a:lnTo>
                <a:lnTo>
                  <a:pt x="184495" y="391482"/>
                </a:lnTo>
                <a:lnTo>
                  <a:pt x="143264" y="452515"/>
                </a:lnTo>
                <a:lnTo>
                  <a:pt x="106732" y="516770"/>
                </a:lnTo>
                <a:lnTo>
                  <a:pt x="75144" y="584001"/>
                </a:lnTo>
                <a:lnTo>
                  <a:pt x="48749" y="653962"/>
                </a:lnTo>
                <a:lnTo>
                  <a:pt x="27790" y="726407"/>
                </a:lnTo>
                <a:lnTo>
                  <a:pt x="12515" y="801089"/>
                </a:lnTo>
                <a:lnTo>
                  <a:pt x="3169" y="877763"/>
                </a:lnTo>
                <a:lnTo>
                  <a:pt x="0" y="9561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2875" y="981075"/>
            <a:ext cx="8821801" cy="5737225"/>
          </a:xfrm>
          <a:custGeom>
            <a:avLst/>
            <a:gdLst/>
            <a:ahLst/>
            <a:cxnLst/>
            <a:rect l="l" t="t" r="r" b="b"/>
            <a:pathLst>
              <a:path w="8821801" h="5737225">
                <a:moveTo>
                  <a:pt x="0" y="956183"/>
                </a:moveTo>
                <a:lnTo>
                  <a:pt x="3169" y="877763"/>
                </a:lnTo>
                <a:lnTo>
                  <a:pt x="12515" y="801089"/>
                </a:lnTo>
                <a:lnTo>
                  <a:pt x="27790" y="726407"/>
                </a:lnTo>
                <a:lnTo>
                  <a:pt x="48749" y="653962"/>
                </a:lnTo>
                <a:lnTo>
                  <a:pt x="75144" y="584001"/>
                </a:lnTo>
                <a:lnTo>
                  <a:pt x="106732" y="516770"/>
                </a:lnTo>
                <a:lnTo>
                  <a:pt x="143264" y="452515"/>
                </a:lnTo>
                <a:lnTo>
                  <a:pt x="184495" y="391482"/>
                </a:lnTo>
                <a:lnTo>
                  <a:pt x="230180" y="333917"/>
                </a:lnTo>
                <a:lnTo>
                  <a:pt x="280071" y="280066"/>
                </a:lnTo>
                <a:lnTo>
                  <a:pt x="333923" y="230176"/>
                </a:lnTo>
                <a:lnTo>
                  <a:pt x="391490" y="184493"/>
                </a:lnTo>
                <a:lnTo>
                  <a:pt x="452525" y="143262"/>
                </a:lnTo>
                <a:lnTo>
                  <a:pt x="516783" y="106731"/>
                </a:lnTo>
                <a:lnTo>
                  <a:pt x="584017" y="75144"/>
                </a:lnTo>
                <a:lnTo>
                  <a:pt x="653982" y="48748"/>
                </a:lnTo>
                <a:lnTo>
                  <a:pt x="726430" y="27790"/>
                </a:lnTo>
                <a:lnTo>
                  <a:pt x="801117" y="12515"/>
                </a:lnTo>
                <a:lnTo>
                  <a:pt x="877796" y="3169"/>
                </a:lnTo>
                <a:lnTo>
                  <a:pt x="956221" y="0"/>
                </a:lnTo>
                <a:lnTo>
                  <a:pt x="7865491" y="0"/>
                </a:lnTo>
                <a:lnTo>
                  <a:pt x="7943928" y="3169"/>
                </a:lnTo>
                <a:lnTo>
                  <a:pt x="8020618" y="12515"/>
                </a:lnTo>
                <a:lnTo>
                  <a:pt x="8095315" y="27790"/>
                </a:lnTo>
                <a:lnTo>
                  <a:pt x="8167773" y="48748"/>
                </a:lnTo>
                <a:lnTo>
                  <a:pt x="8237745" y="75144"/>
                </a:lnTo>
                <a:lnTo>
                  <a:pt x="8304987" y="106731"/>
                </a:lnTo>
                <a:lnTo>
                  <a:pt x="8369250" y="143262"/>
                </a:lnTo>
                <a:lnTo>
                  <a:pt x="8430291" y="184493"/>
                </a:lnTo>
                <a:lnTo>
                  <a:pt x="8487862" y="230176"/>
                </a:lnTo>
                <a:lnTo>
                  <a:pt x="8541718" y="280066"/>
                </a:lnTo>
                <a:lnTo>
                  <a:pt x="8591612" y="333917"/>
                </a:lnTo>
                <a:lnTo>
                  <a:pt x="8637299" y="391482"/>
                </a:lnTo>
                <a:lnTo>
                  <a:pt x="8678532" y="452515"/>
                </a:lnTo>
                <a:lnTo>
                  <a:pt x="8715066" y="516770"/>
                </a:lnTo>
                <a:lnTo>
                  <a:pt x="8746654" y="584001"/>
                </a:lnTo>
                <a:lnTo>
                  <a:pt x="8773051" y="653962"/>
                </a:lnTo>
                <a:lnTo>
                  <a:pt x="8794010" y="726407"/>
                </a:lnTo>
                <a:lnTo>
                  <a:pt x="8809285" y="801089"/>
                </a:lnTo>
                <a:lnTo>
                  <a:pt x="8818631" y="877763"/>
                </a:lnTo>
                <a:lnTo>
                  <a:pt x="8821801" y="956183"/>
                </a:lnTo>
                <a:lnTo>
                  <a:pt x="8821801" y="4781003"/>
                </a:lnTo>
                <a:lnTo>
                  <a:pt x="8818631" y="4859428"/>
                </a:lnTo>
                <a:lnTo>
                  <a:pt x="8809285" y="4936107"/>
                </a:lnTo>
                <a:lnTo>
                  <a:pt x="8794010" y="5010794"/>
                </a:lnTo>
                <a:lnTo>
                  <a:pt x="8773051" y="5083242"/>
                </a:lnTo>
                <a:lnTo>
                  <a:pt x="8746654" y="5153207"/>
                </a:lnTo>
                <a:lnTo>
                  <a:pt x="8715066" y="5220441"/>
                </a:lnTo>
                <a:lnTo>
                  <a:pt x="8678532" y="5284699"/>
                </a:lnTo>
                <a:lnTo>
                  <a:pt x="8637299" y="5345734"/>
                </a:lnTo>
                <a:lnTo>
                  <a:pt x="8591612" y="5403301"/>
                </a:lnTo>
                <a:lnTo>
                  <a:pt x="8541718" y="5457153"/>
                </a:lnTo>
                <a:lnTo>
                  <a:pt x="8487862" y="5507044"/>
                </a:lnTo>
                <a:lnTo>
                  <a:pt x="8430291" y="5552729"/>
                </a:lnTo>
                <a:lnTo>
                  <a:pt x="8369250" y="5593960"/>
                </a:lnTo>
                <a:lnTo>
                  <a:pt x="8304987" y="5630492"/>
                </a:lnTo>
                <a:lnTo>
                  <a:pt x="8237745" y="5662080"/>
                </a:lnTo>
                <a:lnTo>
                  <a:pt x="8167773" y="5688475"/>
                </a:lnTo>
                <a:lnTo>
                  <a:pt x="8095315" y="5709434"/>
                </a:lnTo>
                <a:lnTo>
                  <a:pt x="8020618" y="5724709"/>
                </a:lnTo>
                <a:lnTo>
                  <a:pt x="7943928" y="5734055"/>
                </a:lnTo>
                <a:lnTo>
                  <a:pt x="7865491" y="5737225"/>
                </a:lnTo>
                <a:lnTo>
                  <a:pt x="956221" y="5737225"/>
                </a:lnTo>
                <a:lnTo>
                  <a:pt x="877796" y="5734055"/>
                </a:lnTo>
                <a:lnTo>
                  <a:pt x="801117" y="5724709"/>
                </a:lnTo>
                <a:lnTo>
                  <a:pt x="726430" y="5709434"/>
                </a:lnTo>
                <a:lnTo>
                  <a:pt x="653982" y="5688475"/>
                </a:lnTo>
                <a:lnTo>
                  <a:pt x="584017" y="5662080"/>
                </a:lnTo>
                <a:lnTo>
                  <a:pt x="516783" y="5630492"/>
                </a:lnTo>
                <a:lnTo>
                  <a:pt x="452525" y="5593960"/>
                </a:lnTo>
                <a:lnTo>
                  <a:pt x="391490" y="5552729"/>
                </a:lnTo>
                <a:lnTo>
                  <a:pt x="333923" y="5507044"/>
                </a:lnTo>
                <a:lnTo>
                  <a:pt x="280071" y="5457153"/>
                </a:lnTo>
                <a:lnTo>
                  <a:pt x="230180" y="5403301"/>
                </a:lnTo>
                <a:lnTo>
                  <a:pt x="184495" y="5345734"/>
                </a:lnTo>
                <a:lnTo>
                  <a:pt x="143264" y="5284699"/>
                </a:lnTo>
                <a:lnTo>
                  <a:pt x="106732" y="5220441"/>
                </a:lnTo>
                <a:lnTo>
                  <a:pt x="75144" y="5153207"/>
                </a:lnTo>
                <a:lnTo>
                  <a:pt x="48749" y="5083242"/>
                </a:lnTo>
                <a:lnTo>
                  <a:pt x="27790" y="5010794"/>
                </a:lnTo>
                <a:lnTo>
                  <a:pt x="12515" y="4936107"/>
                </a:lnTo>
                <a:lnTo>
                  <a:pt x="3169" y="4859428"/>
                </a:lnTo>
                <a:lnTo>
                  <a:pt x="0" y="4781003"/>
                </a:lnTo>
                <a:lnTo>
                  <a:pt x="0" y="956183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  <p:sp>
        <p:nvSpPr>
          <p:cNvPr id="29" name="Rounded Rectangle 5"/>
          <p:cNvSpPr>
            <a:spLocks noChangeArrowheads="1"/>
          </p:cNvSpPr>
          <p:nvPr/>
        </p:nvSpPr>
        <p:spPr bwMode="auto">
          <a:xfrm>
            <a:off x="1281117" y="260676"/>
            <a:ext cx="7329484" cy="514350"/>
          </a:xfrm>
          <a:prstGeom prst="roundRect">
            <a:avLst>
              <a:gd name="adj" fmla="val 16667"/>
            </a:avLst>
          </a:prstGeom>
          <a:noFill/>
          <a:ln w="28575" algn="ctr">
            <a:noFill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ts val="3360"/>
              </a:lnSpc>
              <a:spcBef>
                <a:spcPts val="20"/>
              </a:spcBef>
            </a:pPr>
            <a:r>
              <a:rPr lang="tr-TR" sz="4000" b="1" spc="4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Örnek Risk Değerlendirme</a:t>
            </a:r>
            <a:endParaRPr lang="tr-TR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İlkokul öğrencisi dengesini kaybederek pencereden düştü! | Düzce Ro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24" y="1425575"/>
            <a:ext cx="3478275" cy="489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81074"/>
            <a:ext cx="5307076" cy="561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7668226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2875" y="981075"/>
            <a:ext cx="8821801" cy="5737225"/>
          </a:xfrm>
          <a:custGeom>
            <a:avLst/>
            <a:gdLst/>
            <a:ahLst/>
            <a:cxnLst/>
            <a:rect l="l" t="t" r="r" b="b"/>
            <a:pathLst>
              <a:path w="8821801" h="5737225">
                <a:moveTo>
                  <a:pt x="0" y="956183"/>
                </a:moveTo>
                <a:lnTo>
                  <a:pt x="0" y="4781003"/>
                </a:lnTo>
                <a:lnTo>
                  <a:pt x="3169" y="4859428"/>
                </a:lnTo>
                <a:lnTo>
                  <a:pt x="12515" y="4936107"/>
                </a:lnTo>
                <a:lnTo>
                  <a:pt x="27790" y="5010794"/>
                </a:lnTo>
                <a:lnTo>
                  <a:pt x="48749" y="5083242"/>
                </a:lnTo>
                <a:lnTo>
                  <a:pt x="75144" y="5153207"/>
                </a:lnTo>
                <a:lnTo>
                  <a:pt x="106732" y="5220441"/>
                </a:lnTo>
                <a:lnTo>
                  <a:pt x="143264" y="5284699"/>
                </a:lnTo>
                <a:lnTo>
                  <a:pt x="184495" y="5345734"/>
                </a:lnTo>
                <a:lnTo>
                  <a:pt x="230180" y="5403301"/>
                </a:lnTo>
                <a:lnTo>
                  <a:pt x="280071" y="5457153"/>
                </a:lnTo>
                <a:lnTo>
                  <a:pt x="333923" y="5507044"/>
                </a:lnTo>
                <a:lnTo>
                  <a:pt x="391490" y="5552729"/>
                </a:lnTo>
                <a:lnTo>
                  <a:pt x="452525" y="5593960"/>
                </a:lnTo>
                <a:lnTo>
                  <a:pt x="516783" y="5630492"/>
                </a:lnTo>
                <a:lnTo>
                  <a:pt x="584017" y="5662080"/>
                </a:lnTo>
                <a:lnTo>
                  <a:pt x="653982" y="5688475"/>
                </a:lnTo>
                <a:lnTo>
                  <a:pt x="726430" y="5709434"/>
                </a:lnTo>
                <a:lnTo>
                  <a:pt x="801117" y="5724709"/>
                </a:lnTo>
                <a:lnTo>
                  <a:pt x="877796" y="5734055"/>
                </a:lnTo>
                <a:lnTo>
                  <a:pt x="956221" y="5737225"/>
                </a:lnTo>
                <a:lnTo>
                  <a:pt x="7865491" y="5737225"/>
                </a:lnTo>
                <a:lnTo>
                  <a:pt x="7943928" y="5734055"/>
                </a:lnTo>
                <a:lnTo>
                  <a:pt x="8020618" y="5724709"/>
                </a:lnTo>
                <a:lnTo>
                  <a:pt x="8095315" y="5709434"/>
                </a:lnTo>
                <a:lnTo>
                  <a:pt x="8167773" y="5688475"/>
                </a:lnTo>
                <a:lnTo>
                  <a:pt x="8237745" y="5662080"/>
                </a:lnTo>
                <a:lnTo>
                  <a:pt x="8304987" y="5630492"/>
                </a:lnTo>
                <a:lnTo>
                  <a:pt x="8369250" y="5593960"/>
                </a:lnTo>
                <a:lnTo>
                  <a:pt x="8430291" y="5552729"/>
                </a:lnTo>
                <a:lnTo>
                  <a:pt x="8487862" y="5507044"/>
                </a:lnTo>
                <a:lnTo>
                  <a:pt x="8541718" y="5457153"/>
                </a:lnTo>
                <a:lnTo>
                  <a:pt x="8591612" y="5403301"/>
                </a:lnTo>
                <a:lnTo>
                  <a:pt x="8637299" y="5345734"/>
                </a:lnTo>
                <a:lnTo>
                  <a:pt x="8678532" y="5284699"/>
                </a:lnTo>
                <a:lnTo>
                  <a:pt x="8715066" y="5220441"/>
                </a:lnTo>
                <a:lnTo>
                  <a:pt x="8746654" y="5153207"/>
                </a:lnTo>
                <a:lnTo>
                  <a:pt x="8773051" y="5083242"/>
                </a:lnTo>
                <a:lnTo>
                  <a:pt x="8794010" y="5010794"/>
                </a:lnTo>
                <a:lnTo>
                  <a:pt x="8809285" y="4936107"/>
                </a:lnTo>
                <a:lnTo>
                  <a:pt x="8818631" y="4859428"/>
                </a:lnTo>
                <a:lnTo>
                  <a:pt x="8821801" y="4781003"/>
                </a:lnTo>
                <a:lnTo>
                  <a:pt x="8821801" y="956183"/>
                </a:lnTo>
                <a:lnTo>
                  <a:pt x="8818631" y="877763"/>
                </a:lnTo>
                <a:lnTo>
                  <a:pt x="8809285" y="801089"/>
                </a:lnTo>
                <a:lnTo>
                  <a:pt x="8794010" y="726407"/>
                </a:lnTo>
                <a:lnTo>
                  <a:pt x="8773051" y="653962"/>
                </a:lnTo>
                <a:lnTo>
                  <a:pt x="8746654" y="584001"/>
                </a:lnTo>
                <a:lnTo>
                  <a:pt x="8715066" y="516770"/>
                </a:lnTo>
                <a:lnTo>
                  <a:pt x="8678532" y="452515"/>
                </a:lnTo>
                <a:lnTo>
                  <a:pt x="8637299" y="391482"/>
                </a:lnTo>
                <a:lnTo>
                  <a:pt x="8591612" y="333917"/>
                </a:lnTo>
                <a:lnTo>
                  <a:pt x="8541718" y="280066"/>
                </a:lnTo>
                <a:lnTo>
                  <a:pt x="8487862" y="230176"/>
                </a:lnTo>
                <a:lnTo>
                  <a:pt x="8430291" y="184493"/>
                </a:lnTo>
                <a:lnTo>
                  <a:pt x="8369250" y="143262"/>
                </a:lnTo>
                <a:lnTo>
                  <a:pt x="8304987" y="106731"/>
                </a:lnTo>
                <a:lnTo>
                  <a:pt x="8237745" y="75144"/>
                </a:lnTo>
                <a:lnTo>
                  <a:pt x="8167773" y="48748"/>
                </a:lnTo>
                <a:lnTo>
                  <a:pt x="8095315" y="27790"/>
                </a:lnTo>
                <a:lnTo>
                  <a:pt x="8020618" y="12515"/>
                </a:lnTo>
                <a:lnTo>
                  <a:pt x="7943928" y="3169"/>
                </a:lnTo>
                <a:lnTo>
                  <a:pt x="7865491" y="0"/>
                </a:lnTo>
                <a:lnTo>
                  <a:pt x="956221" y="0"/>
                </a:lnTo>
                <a:lnTo>
                  <a:pt x="877796" y="3169"/>
                </a:lnTo>
                <a:lnTo>
                  <a:pt x="801117" y="12515"/>
                </a:lnTo>
                <a:lnTo>
                  <a:pt x="726430" y="27790"/>
                </a:lnTo>
                <a:lnTo>
                  <a:pt x="653982" y="48748"/>
                </a:lnTo>
                <a:lnTo>
                  <a:pt x="584017" y="75144"/>
                </a:lnTo>
                <a:lnTo>
                  <a:pt x="516783" y="106731"/>
                </a:lnTo>
                <a:lnTo>
                  <a:pt x="452525" y="143262"/>
                </a:lnTo>
                <a:lnTo>
                  <a:pt x="391490" y="184493"/>
                </a:lnTo>
                <a:lnTo>
                  <a:pt x="333923" y="230176"/>
                </a:lnTo>
                <a:lnTo>
                  <a:pt x="280071" y="280066"/>
                </a:lnTo>
                <a:lnTo>
                  <a:pt x="230180" y="333917"/>
                </a:lnTo>
                <a:lnTo>
                  <a:pt x="184495" y="391482"/>
                </a:lnTo>
                <a:lnTo>
                  <a:pt x="143264" y="452515"/>
                </a:lnTo>
                <a:lnTo>
                  <a:pt x="106732" y="516770"/>
                </a:lnTo>
                <a:lnTo>
                  <a:pt x="75144" y="584001"/>
                </a:lnTo>
                <a:lnTo>
                  <a:pt x="48749" y="653962"/>
                </a:lnTo>
                <a:lnTo>
                  <a:pt x="27790" y="726407"/>
                </a:lnTo>
                <a:lnTo>
                  <a:pt x="12515" y="801089"/>
                </a:lnTo>
                <a:lnTo>
                  <a:pt x="3169" y="877763"/>
                </a:lnTo>
                <a:lnTo>
                  <a:pt x="0" y="9561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2875" y="981075"/>
            <a:ext cx="8821801" cy="5737225"/>
          </a:xfrm>
          <a:custGeom>
            <a:avLst/>
            <a:gdLst/>
            <a:ahLst/>
            <a:cxnLst/>
            <a:rect l="l" t="t" r="r" b="b"/>
            <a:pathLst>
              <a:path w="8821801" h="5737225">
                <a:moveTo>
                  <a:pt x="0" y="956183"/>
                </a:moveTo>
                <a:lnTo>
                  <a:pt x="3169" y="877763"/>
                </a:lnTo>
                <a:lnTo>
                  <a:pt x="12515" y="801089"/>
                </a:lnTo>
                <a:lnTo>
                  <a:pt x="27790" y="726407"/>
                </a:lnTo>
                <a:lnTo>
                  <a:pt x="48749" y="653962"/>
                </a:lnTo>
                <a:lnTo>
                  <a:pt x="75144" y="584001"/>
                </a:lnTo>
                <a:lnTo>
                  <a:pt x="106732" y="516770"/>
                </a:lnTo>
                <a:lnTo>
                  <a:pt x="143264" y="452515"/>
                </a:lnTo>
                <a:lnTo>
                  <a:pt x="184495" y="391482"/>
                </a:lnTo>
                <a:lnTo>
                  <a:pt x="230180" y="333917"/>
                </a:lnTo>
                <a:lnTo>
                  <a:pt x="280071" y="280066"/>
                </a:lnTo>
                <a:lnTo>
                  <a:pt x="333923" y="230176"/>
                </a:lnTo>
                <a:lnTo>
                  <a:pt x="391490" y="184493"/>
                </a:lnTo>
                <a:lnTo>
                  <a:pt x="452525" y="143262"/>
                </a:lnTo>
                <a:lnTo>
                  <a:pt x="516783" y="106731"/>
                </a:lnTo>
                <a:lnTo>
                  <a:pt x="584017" y="75144"/>
                </a:lnTo>
                <a:lnTo>
                  <a:pt x="653982" y="48748"/>
                </a:lnTo>
                <a:lnTo>
                  <a:pt x="726430" y="27790"/>
                </a:lnTo>
                <a:lnTo>
                  <a:pt x="801117" y="12515"/>
                </a:lnTo>
                <a:lnTo>
                  <a:pt x="877796" y="3169"/>
                </a:lnTo>
                <a:lnTo>
                  <a:pt x="956221" y="0"/>
                </a:lnTo>
                <a:lnTo>
                  <a:pt x="7865491" y="0"/>
                </a:lnTo>
                <a:lnTo>
                  <a:pt x="7943928" y="3169"/>
                </a:lnTo>
                <a:lnTo>
                  <a:pt x="8020618" y="12515"/>
                </a:lnTo>
                <a:lnTo>
                  <a:pt x="8095315" y="27790"/>
                </a:lnTo>
                <a:lnTo>
                  <a:pt x="8167773" y="48748"/>
                </a:lnTo>
                <a:lnTo>
                  <a:pt x="8237745" y="75144"/>
                </a:lnTo>
                <a:lnTo>
                  <a:pt x="8304987" y="106731"/>
                </a:lnTo>
                <a:lnTo>
                  <a:pt x="8369250" y="143262"/>
                </a:lnTo>
                <a:lnTo>
                  <a:pt x="8430291" y="184493"/>
                </a:lnTo>
                <a:lnTo>
                  <a:pt x="8487862" y="230176"/>
                </a:lnTo>
                <a:lnTo>
                  <a:pt x="8541718" y="280066"/>
                </a:lnTo>
                <a:lnTo>
                  <a:pt x="8591612" y="333917"/>
                </a:lnTo>
                <a:lnTo>
                  <a:pt x="8637299" y="391482"/>
                </a:lnTo>
                <a:lnTo>
                  <a:pt x="8678532" y="452515"/>
                </a:lnTo>
                <a:lnTo>
                  <a:pt x="8715066" y="516770"/>
                </a:lnTo>
                <a:lnTo>
                  <a:pt x="8746654" y="584001"/>
                </a:lnTo>
                <a:lnTo>
                  <a:pt x="8773051" y="653962"/>
                </a:lnTo>
                <a:lnTo>
                  <a:pt x="8794010" y="726407"/>
                </a:lnTo>
                <a:lnTo>
                  <a:pt x="8809285" y="801089"/>
                </a:lnTo>
                <a:lnTo>
                  <a:pt x="8818631" y="877763"/>
                </a:lnTo>
                <a:lnTo>
                  <a:pt x="8821801" y="956183"/>
                </a:lnTo>
                <a:lnTo>
                  <a:pt x="8821801" y="4781003"/>
                </a:lnTo>
                <a:lnTo>
                  <a:pt x="8818631" y="4859428"/>
                </a:lnTo>
                <a:lnTo>
                  <a:pt x="8809285" y="4936107"/>
                </a:lnTo>
                <a:lnTo>
                  <a:pt x="8794010" y="5010794"/>
                </a:lnTo>
                <a:lnTo>
                  <a:pt x="8773051" y="5083242"/>
                </a:lnTo>
                <a:lnTo>
                  <a:pt x="8746654" y="5153207"/>
                </a:lnTo>
                <a:lnTo>
                  <a:pt x="8715066" y="5220441"/>
                </a:lnTo>
                <a:lnTo>
                  <a:pt x="8678532" y="5284699"/>
                </a:lnTo>
                <a:lnTo>
                  <a:pt x="8637299" y="5345734"/>
                </a:lnTo>
                <a:lnTo>
                  <a:pt x="8591612" y="5403301"/>
                </a:lnTo>
                <a:lnTo>
                  <a:pt x="8541718" y="5457153"/>
                </a:lnTo>
                <a:lnTo>
                  <a:pt x="8487862" y="5507044"/>
                </a:lnTo>
                <a:lnTo>
                  <a:pt x="8430291" y="5552729"/>
                </a:lnTo>
                <a:lnTo>
                  <a:pt x="8369250" y="5593960"/>
                </a:lnTo>
                <a:lnTo>
                  <a:pt x="8304987" y="5630492"/>
                </a:lnTo>
                <a:lnTo>
                  <a:pt x="8237745" y="5662080"/>
                </a:lnTo>
                <a:lnTo>
                  <a:pt x="8167773" y="5688475"/>
                </a:lnTo>
                <a:lnTo>
                  <a:pt x="8095315" y="5709434"/>
                </a:lnTo>
                <a:lnTo>
                  <a:pt x="8020618" y="5724709"/>
                </a:lnTo>
                <a:lnTo>
                  <a:pt x="7943928" y="5734055"/>
                </a:lnTo>
                <a:lnTo>
                  <a:pt x="7865491" y="5737225"/>
                </a:lnTo>
                <a:lnTo>
                  <a:pt x="956221" y="5737225"/>
                </a:lnTo>
                <a:lnTo>
                  <a:pt x="877796" y="5734055"/>
                </a:lnTo>
                <a:lnTo>
                  <a:pt x="801117" y="5724709"/>
                </a:lnTo>
                <a:lnTo>
                  <a:pt x="726430" y="5709434"/>
                </a:lnTo>
                <a:lnTo>
                  <a:pt x="653982" y="5688475"/>
                </a:lnTo>
                <a:lnTo>
                  <a:pt x="584017" y="5662080"/>
                </a:lnTo>
                <a:lnTo>
                  <a:pt x="516783" y="5630492"/>
                </a:lnTo>
                <a:lnTo>
                  <a:pt x="452525" y="5593960"/>
                </a:lnTo>
                <a:lnTo>
                  <a:pt x="391490" y="5552729"/>
                </a:lnTo>
                <a:lnTo>
                  <a:pt x="333923" y="5507044"/>
                </a:lnTo>
                <a:lnTo>
                  <a:pt x="280071" y="5457153"/>
                </a:lnTo>
                <a:lnTo>
                  <a:pt x="230180" y="5403301"/>
                </a:lnTo>
                <a:lnTo>
                  <a:pt x="184495" y="5345734"/>
                </a:lnTo>
                <a:lnTo>
                  <a:pt x="143264" y="5284699"/>
                </a:lnTo>
                <a:lnTo>
                  <a:pt x="106732" y="5220441"/>
                </a:lnTo>
                <a:lnTo>
                  <a:pt x="75144" y="5153207"/>
                </a:lnTo>
                <a:lnTo>
                  <a:pt x="48749" y="5083242"/>
                </a:lnTo>
                <a:lnTo>
                  <a:pt x="27790" y="5010794"/>
                </a:lnTo>
                <a:lnTo>
                  <a:pt x="12515" y="4936107"/>
                </a:lnTo>
                <a:lnTo>
                  <a:pt x="3169" y="4859428"/>
                </a:lnTo>
                <a:lnTo>
                  <a:pt x="0" y="4781003"/>
                </a:lnTo>
                <a:lnTo>
                  <a:pt x="0" y="956183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  <p:sp>
        <p:nvSpPr>
          <p:cNvPr id="29" name="Rounded Rectangle 5"/>
          <p:cNvSpPr>
            <a:spLocks noChangeArrowheads="1"/>
          </p:cNvSpPr>
          <p:nvPr/>
        </p:nvSpPr>
        <p:spPr bwMode="auto">
          <a:xfrm>
            <a:off x="1281117" y="260676"/>
            <a:ext cx="7329484" cy="514350"/>
          </a:xfrm>
          <a:prstGeom prst="roundRect">
            <a:avLst>
              <a:gd name="adj" fmla="val 16667"/>
            </a:avLst>
          </a:prstGeom>
          <a:noFill/>
          <a:ln w="28575" algn="ctr">
            <a:noFill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ts val="3360"/>
              </a:lnSpc>
              <a:spcBef>
                <a:spcPts val="20"/>
              </a:spcBef>
            </a:pPr>
            <a:r>
              <a:rPr lang="tr-TR" sz="4000" b="1" spc="4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Örnek Risk Değerlendirme</a:t>
            </a:r>
            <a:endParaRPr lang="tr-TR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İlkokul öğrencisi dengesini kaybederek pencereden düştü! | Düzce Ro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81075"/>
            <a:ext cx="5307075" cy="536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975" y="4102714"/>
            <a:ext cx="2940842" cy="2234435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54" y="1256949"/>
            <a:ext cx="2940842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2937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6596" y="1981200"/>
            <a:ext cx="8821801" cy="4659114"/>
          </a:xfrm>
          <a:custGeom>
            <a:avLst/>
            <a:gdLst/>
            <a:ahLst/>
            <a:cxnLst/>
            <a:rect l="l" t="t" r="r" b="b"/>
            <a:pathLst>
              <a:path w="8821801" h="5737225">
                <a:moveTo>
                  <a:pt x="0" y="956183"/>
                </a:moveTo>
                <a:lnTo>
                  <a:pt x="0" y="4781003"/>
                </a:lnTo>
                <a:lnTo>
                  <a:pt x="3169" y="4859428"/>
                </a:lnTo>
                <a:lnTo>
                  <a:pt x="12515" y="4936107"/>
                </a:lnTo>
                <a:lnTo>
                  <a:pt x="27790" y="5010794"/>
                </a:lnTo>
                <a:lnTo>
                  <a:pt x="48749" y="5083242"/>
                </a:lnTo>
                <a:lnTo>
                  <a:pt x="75144" y="5153207"/>
                </a:lnTo>
                <a:lnTo>
                  <a:pt x="106732" y="5220441"/>
                </a:lnTo>
                <a:lnTo>
                  <a:pt x="143264" y="5284699"/>
                </a:lnTo>
                <a:lnTo>
                  <a:pt x="184495" y="5345734"/>
                </a:lnTo>
                <a:lnTo>
                  <a:pt x="230180" y="5403301"/>
                </a:lnTo>
                <a:lnTo>
                  <a:pt x="280071" y="5457153"/>
                </a:lnTo>
                <a:lnTo>
                  <a:pt x="333923" y="5507044"/>
                </a:lnTo>
                <a:lnTo>
                  <a:pt x="391490" y="5552729"/>
                </a:lnTo>
                <a:lnTo>
                  <a:pt x="452525" y="5593960"/>
                </a:lnTo>
                <a:lnTo>
                  <a:pt x="516783" y="5630492"/>
                </a:lnTo>
                <a:lnTo>
                  <a:pt x="584017" y="5662080"/>
                </a:lnTo>
                <a:lnTo>
                  <a:pt x="653982" y="5688475"/>
                </a:lnTo>
                <a:lnTo>
                  <a:pt x="726430" y="5709434"/>
                </a:lnTo>
                <a:lnTo>
                  <a:pt x="801117" y="5724709"/>
                </a:lnTo>
                <a:lnTo>
                  <a:pt x="877796" y="5734055"/>
                </a:lnTo>
                <a:lnTo>
                  <a:pt x="956221" y="5737225"/>
                </a:lnTo>
                <a:lnTo>
                  <a:pt x="7865491" y="5737225"/>
                </a:lnTo>
                <a:lnTo>
                  <a:pt x="7943928" y="5734055"/>
                </a:lnTo>
                <a:lnTo>
                  <a:pt x="8020618" y="5724709"/>
                </a:lnTo>
                <a:lnTo>
                  <a:pt x="8095315" y="5709434"/>
                </a:lnTo>
                <a:lnTo>
                  <a:pt x="8167773" y="5688475"/>
                </a:lnTo>
                <a:lnTo>
                  <a:pt x="8237745" y="5662080"/>
                </a:lnTo>
                <a:lnTo>
                  <a:pt x="8304987" y="5630492"/>
                </a:lnTo>
                <a:lnTo>
                  <a:pt x="8369250" y="5593960"/>
                </a:lnTo>
                <a:lnTo>
                  <a:pt x="8430291" y="5552729"/>
                </a:lnTo>
                <a:lnTo>
                  <a:pt x="8487862" y="5507044"/>
                </a:lnTo>
                <a:lnTo>
                  <a:pt x="8541718" y="5457153"/>
                </a:lnTo>
                <a:lnTo>
                  <a:pt x="8591612" y="5403301"/>
                </a:lnTo>
                <a:lnTo>
                  <a:pt x="8637299" y="5345734"/>
                </a:lnTo>
                <a:lnTo>
                  <a:pt x="8678532" y="5284699"/>
                </a:lnTo>
                <a:lnTo>
                  <a:pt x="8715066" y="5220441"/>
                </a:lnTo>
                <a:lnTo>
                  <a:pt x="8746654" y="5153207"/>
                </a:lnTo>
                <a:lnTo>
                  <a:pt x="8773051" y="5083242"/>
                </a:lnTo>
                <a:lnTo>
                  <a:pt x="8794010" y="5010794"/>
                </a:lnTo>
                <a:lnTo>
                  <a:pt x="8809285" y="4936107"/>
                </a:lnTo>
                <a:lnTo>
                  <a:pt x="8818631" y="4859428"/>
                </a:lnTo>
                <a:lnTo>
                  <a:pt x="8821801" y="4781003"/>
                </a:lnTo>
                <a:lnTo>
                  <a:pt x="8821801" y="956183"/>
                </a:lnTo>
                <a:lnTo>
                  <a:pt x="8818631" y="877763"/>
                </a:lnTo>
                <a:lnTo>
                  <a:pt x="8809285" y="801089"/>
                </a:lnTo>
                <a:lnTo>
                  <a:pt x="8794010" y="726407"/>
                </a:lnTo>
                <a:lnTo>
                  <a:pt x="8773051" y="653962"/>
                </a:lnTo>
                <a:lnTo>
                  <a:pt x="8746654" y="584001"/>
                </a:lnTo>
                <a:lnTo>
                  <a:pt x="8715066" y="516770"/>
                </a:lnTo>
                <a:lnTo>
                  <a:pt x="8678532" y="452515"/>
                </a:lnTo>
                <a:lnTo>
                  <a:pt x="8637299" y="391482"/>
                </a:lnTo>
                <a:lnTo>
                  <a:pt x="8591612" y="333917"/>
                </a:lnTo>
                <a:lnTo>
                  <a:pt x="8541718" y="280066"/>
                </a:lnTo>
                <a:lnTo>
                  <a:pt x="8487862" y="230176"/>
                </a:lnTo>
                <a:lnTo>
                  <a:pt x="8430291" y="184493"/>
                </a:lnTo>
                <a:lnTo>
                  <a:pt x="8369250" y="143262"/>
                </a:lnTo>
                <a:lnTo>
                  <a:pt x="8304987" y="106731"/>
                </a:lnTo>
                <a:lnTo>
                  <a:pt x="8237745" y="75144"/>
                </a:lnTo>
                <a:lnTo>
                  <a:pt x="8167773" y="48748"/>
                </a:lnTo>
                <a:lnTo>
                  <a:pt x="8095315" y="27790"/>
                </a:lnTo>
                <a:lnTo>
                  <a:pt x="8020618" y="12515"/>
                </a:lnTo>
                <a:lnTo>
                  <a:pt x="7943928" y="3169"/>
                </a:lnTo>
                <a:lnTo>
                  <a:pt x="7865491" y="0"/>
                </a:lnTo>
                <a:lnTo>
                  <a:pt x="956221" y="0"/>
                </a:lnTo>
                <a:lnTo>
                  <a:pt x="877796" y="3169"/>
                </a:lnTo>
                <a:lnTo>
                  <a:pt x="801117" y="12515"/>
                </a:lnTo>
                <a:lnTo>
                  <a:pt x="726430" y="27790"/>
                </a:lnTo>
                <a:lnTo>
                  <a:pt x="653982" y="48748"/>
                </a:lnTo>
                <a:lnTo>
                  <a:pt x="584017" y="75144"/>
                </a:lnTo>
                <a:lnTo>
                  <a:pt x="516783" y="106731"/>
                </a:lnTo>
                <a:lnTo>
                  <a:pt x="452525" y="143262"/>
                </a:lnTo>
                <a:lnTo>
                  <a:pt x="391490" y="184493"/>
                </a:lnTo>
                <a:lnTo>
                  <a:pt x="333923" y="230176"/>
                </a:lnTo>
                <a:lnTo>
                  <a:pt x="280071" y="280066"/>
                </a:lnTo>
                <a:lnTo>
                  <a:pt x="230180" y="333917"/>
                </a:lnTo>
                <a:lnTo>
                  <a:pt x="184495" y="391482"/>
                </a:lnTo>
                <a:lnTo>
                  <a:pt x="143264" y="452515"/>
                </a:lnTo>
                <a:lnTo>
                  <a:pt x="106732" y="516770"/>
                </a:lnTo>
                <a:lnTo>
                  <a:pt x="75144" y="584001"/>
                </a:lnTo>
                <a:lnTo>
                  <a:pt x="48749" y="653962"/>
                </a:lnTo>
                <a:lnTo>
                  <a:pt x="27790" y="726407"/>
                </a:lnTo>
                <a:lnTo>
                  <a:pt x="12515" y="801089"/>
                </a:lnTo>
                <a:lnTo>
                  <a:pt x="3169" y="877763"/>
                </a:lnTo>
                <a:lnTo>
                  <a:pt x="0" y="9561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tr-TR" dirty="0" smtClean="0"/>
              <a:t>                                                                 </a:t>
            </a:r>
          </a:p>
          <a:p>
            <a:endParaRPr lang="tr-TR" dirty="0"/>
          </a:p>
          <a:p>
            <a:endParaRPr lang="tr-TR" dirty="0" smtClean="0"/>
          </a:p>
          <a:p>
            <a:r>
              <a:rPr lang="tr-TR" dirty="0" smtClean="0"/>
              <a:t>                                                                    </a:t>
            </a:r>
          </a:p>
          <a:p>
            <a:r>
              <a:rPr lang="tr-TR" dirty="0"/>
              <a:t> </a:t>
            </a:r>
            <a:r>
              <a:rPr lang="tr-TR" dirty="0" smtClean="0"/>
              <a:t>                                                             </a:t>
            </a:r>
            <a:r>
              <a:rPr lang="tr-TR" dirty="0" smtClean="0"/>
              <a:t>      </a:t>
            </a:r>
            <a:r>
              <a:rPr lang="tr-TR" sz="2800" b="1" dirty="0" smtClean="0"/>
              <a:t>Volkan DEMİR</a:t>
            </a:r>
            <a:endParaRPr lang="tr-TR" sz="2800" b="1" dirty="0" smtClean="0"/>
          </a:p>
          <a:p>
            <a:r>
              <a:rPr lang="tr-TR" sz="2800" b="1" dirty="0" smtClean="0"/>
              <a:t>                         </a:t>
            </a:r>
            <a:r>
              <a:rPr lang="tr-TR" sz="2800" b="1" dirty="0" smtClean="0"/>
              <a:t>   A </a:t>
            </a:r>
            <a:r>
              <a:rPr lang="tr-TR" sz="2800" b="1" dirty="0"/>
              <a:t>SINIFI İŞ GÜVENLİĞİ UZMANI  </a:t>
            </a:r>
            <a:endParaRPr lang="tr-TR" sz="2800" b="1" dirty="0" smtClean="0"/>
          </a:p>
          <a:p>
            <a:r>
              <a:rPr lang="tr-TR" sz="2800" b="1" dirty="0" smtClean="0"/>
              <a:t> </a:t>
            </a:r>
            <a:r>
              <a:rPr lang="tr-TR" sz="2800" b="1" dirty="0" smtClean="0"/>
              <a:t>		ÜMRANİYE </a:t>
            </a:r>
            <a:r>
              <a:rPr lang="tr-TR" sz="2800" b="1" dirty="0"/>
              <a:t>MEM </a:t>
            </a:r>
            <a:r>
              <a:rPr lang="tr-TR" sz="2800" b="1" dirty="0" smtClean="0"/>
              <a:t>İSG </a:t>
            </a:r>
            <a:r>
              <a:rPr lang="tr-TR" sz="2800" b="1" dirty="0"/>
              <a:t>BÜRO YÖNETİCİSİ</a:t>
            </a:r>
          </a:p>
        </p:txBody>
      </p:sp>
      <p:sp>
        <p:nvSpPr>
          <p:cNvPr id="10" name="object 10"/>
          <p:cNvSpPr/>
          <p:nvPr/>
        </p:nvSpPr>
        <p:spPr>
          <a:xfrm>
            <a:off x="142875" y="981075"/>
            <a:ext cx="8821801" cy="5737225"/>
          </a:xfrm>
          <a:custGeom>
            <a:avLst/>
            <a:gdLst/>
            <a:ahLst/>
            <a:cxnLst/>
            <a:rect l="l" t="t" r="r" b="b"/>
            <a:pathLst>
              <a:path w="8821801" h="5737225">
                <a:moveTo>
                  <a:pt x="0" y="956183"/>
                </a:moveTo>
                <a:lnTo>
                  <a:pt x="3169" y="877763"/>
                </a:lnTo>
                <a:lnTo>
                  <a:pt x="12515" y="801089"/>
                </a:lnTo>
                <a:lnTo>
                  <a:pt x="27790" y="726407"/>
                </a:lnTo>
                <a:lnTo>
                  <a:pt x="48749" y="653962"/>
                </a:lnTo>
                <a:lnTo>
                  <a:pt x="75144" y="584001"/>
                </a:lnTo>
                <a:lnTo>
                  <a:pt x="106732" y="516770"/>
                </a:lnTo>
                <a:lnTo>
                  <a:pt x="143264" y="452515"/>
                </a:lnTo>
                <a:lnTo>
                  <a:pt x="184495" y="391482"/>
                </a:lnTo>
                <a:lnTo>
                  <a:pt x="230180" y="333917"/>
                </a:lnTo>
                <a:lnTo>
                  <a:pt x="280071" y="280066"/>
                </a:lnTo>
                <a:lnTo>
                  <a:pt x="333923" y="230176"/>
                </a:lnTo>
                <a:lnTo>
                  <a:pt x="391490" y="184493"/>
                </a:lnTo>
                <a:lnTo>
                  <a:pt x="452525" y="143262"/>
                </a:lnTo>
                <a:lnTo>
                  <a:pt x="516783" y="106731"/>
                </a:lnTo>
                <a:lnTo>
                  <a:pt x="584017" y="75144"/>
                </a:lnTo>
                <a:lnTo>
                  <a:pt x="653982" y="48748"/>
                </a:lnTo>
                <a:lnTo>
                  <a:pt x="726430" y="27790"/>
                </a:lnTo>
                <a:lnTo>
                  <a:pt x="801117" y="12515"/>
                </a:lnTo>
                <a:lnTo>
                  <a:pt x="877796" y="3169"/>
                </a:lnTo>
                <a:lnTo>
                  <a:pt x="956221" y="0"/>
                </a:lnTo>
                <a:lnTo>
                  <a:pt x="7865491" y="0"/>
                </a:lnTo>
                <a:lnTo>
                  <a:pt x="7943928" y="3169"/>
                </a:lnTo>
                <a:lnTo>
                  <a:pt x="8020618" y="12515"/>
                </a:lnTo>
                <a:lnTo>
                  <a:pt x="8095315" y="27790"/>
                </a:lnTo>
                <a:lnTo>
                  <a:pt x="8167773" y="48748"/>
                </a:lnTo>
                <a:lnTo>
                  <a:pt x="8237745" y="75144"/>
                </a:lnTo>
                <a:lnTo>
                  <a:pt x="8304987" y="106731"/>
                </a:lnTo>
                <a:lnTo>
                  <a:pt x="8369250" y="143262"/>
                </a:lnTo>
                <a:lnTo>
                  <a:pt x="8430291" y="184493"/>
                </a:lnTo>
                <a:lnTo>
                  <a:pt x="8487862" y="230176"/>
                </a:lnTo>
                <a:lnTo>
                  <a:pt x="8541718" y="280066"/>
                </a:lnTo>
                <a:lnTo>
                  <a:pt x="8591612" y="333917"/>
                </a:lnTo>
                <a:lnTo>
                  <a:pt x="8637299" y="391482"/>
                </a:lnTo>
                <a:lnTo>
                  <a:pt x="8678532" y="452515"/>
                </a:lnTo>
                <a:lnTo>
                  <a:pt x="8715066" y="516770"/>
                </a:lnTo>
                <a:lnTo>
                  <a:pt x="8746654" y="584001"/>
                </a:lnTo>
                <a:lnTo>
                  <a:pt x="8773051" y="653962"/>
                </a:lnTo>
                <a:lnTo>
                  <a:pt x="8794010" y="726407"/>
                </a:lnTo>
                <a:lnTo>
                  <a:pt x="8809285" y="801089"/>
                </a:lnTo>
                <a:lnTo>
                  <a:pt x="8818631" y="877763"/>
                </a:lnTo>
                <a:lnTo>
                  <a:pt x="8821801" y="956183"/>
                </a:lnTo>
                <a:lnTo>
                  <a:pt x="8821801" y="4781003"/>
                </a:lnTo>
                <a:lnTo>
                  <a:pt x="8818631" y="4859428"/>
                </a:lnTo>
                <a:lnTo>
                  <a:pt x="8809285" y="4936107"/>
                </a:lnTo>
                <a:lnTo>
                  <a:pt x="8794010" y="5010794"/>
                </a:lnTo>
                <a:lnTo>
                  <a:pt x="8773051" y="5083242"/>
                </a:lnTo>
                <a:lnTo>
                  <a:pt x="8746654" y="5153207"/>
                </a:lnTo>
                <a:lnTo>
                  <a:pt x="8715066" y="5220441"/>
                </a:lnTo>
                <a:lnTo>
                  <a:pt x="8678532" y="5284699"/>
                </a:lnTo>
                <a:lnTo>
                  <a:pt x="8637299" y="5345734"/>
                </a:lnTo>
                <a:lnTo>
                  <a:pt x="8591612" y="5403301"/>
                </a:lnTo>
                <a:lnTo>
                  <a:pt x="8541718" y="5457153"/>
                </a:lnTo>
                <a:lnTo>
                  <a:pt x="8487862" y="5507044"/>
                </a:lnTo>
                <a:lnTo>
                  <a:pt x="8430291" y="5552729"/>
                </a:lnTo>
                <a:lnTo>
                  <a:pt x="8369250" y="5593960"/>
                </a:lnTo>
                <a:lnTo>
                  <a:pt x="8304987" y="5630492"/>
                </a:lnTo>
                <a:lnTo>
                  <a:pt x="8237745" y="5662080"/>
                </a:lnTo>
                <a:lnTo>
                  <a:pt x="8167773" y="5688475"/>
                </a:lnTo>
                <a:lnTo>
                  <a:pt x="8095315" y="5709434"/>
                </a:lnTo>
                <a:lnTo>
                  <a:pt x="8020618" y="5724709"/>
                </a:lnTo>
                <a:lnTo>
                  <a:pt x="7943928" y="5734055"/>
                </a:lnTo>
                <a:lnTo>
                  <a:pt x="7865491" y="5737225"/>
                </a:lnTo>
                <a:lnTo>
                  <a:pt x="956221" y="5737225"/>
                </a:lnTo>
                <a:lnTo>
                  <a:pt x="877796" y="5734055"/>
                </a:lnTo>
                <a:lnTo>
                  <a:pt x="801117" y="5724709"/>
                </a:lnTo>
                <a:lnTo>
                  <a:pt x="726430" y="5709434"/>
                </a:lnTo>
                <a:lnTo>
                  <a:pt x="653982" y="5688475"/>
                </a:lnTo>
                <a:lnTo>
                  <a:pt x="584017" y="5662080"/>
                </a:lnTo>
                <a:lnTo>
                  <a:pt x="516783" y="5630492"/>
                </a:lnTo>
                <a:lnTo>
                  <a:pt x="452525" y="5593960"/>
                </a:lnTo>
                <a:lnTo>
                  <a:pt x="391490" y="5552729"/>
                </a:lnTo>
                <a:lnTo>
                  <a:pt x="333923" y="5507044"/>
                </a:lnTo>
                <a:lnTo>
                  <a:pt x="280071" y="5457153"/>
                </a:lnTo>
                <a:lnTo>
                  <a:pt x="230180" y="5403301"/>
                </a:lnTo>
                <a:lnTo>
                  <a:pt x="184495" y="5345734"/>
                </a:lnTo>
                <a:lnTo>
                  <a:pt x="143264" y="5284699"/>
                </a:lnTo>
                <a:lnTo>
                  <a:pt x="106732" y="5220441"/>
                </a:lnTo>
                <a:lnTo>
                  <a:pt x="75144" y="5153207"/>
                </a:lnTo>
                <a:lnTo>
                  <a:pt x="48749" y="5083242"/>
                </a:lnTo>
                <a:lnTo>
                  <a:pt x="27790" y="5010794"/>
                </a:lnTo>
                <a:lnTo>
                  <a:pt x="12515" y="4936107"/>
                </a:lnTo>
                <a:lnTo>
                  <a:pt x="3169" y="4859428"/>
                </a:lnTo>
                <a:lnTo>
                  <a:pt x="0" y="4781003"/>
                </a:lnTo>
                <a:lnTo>
                  <a:pt x="0" y="956183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  <p:sp>
        <p:nvSpPr>
          <p:cNvPr id="29" name="Rounded Rectangle 5"/>
          <p:cNvSpPr>
            <a:spLocks noChangeArrowheads="1"/>
          </p:cNvSpPr>
          <p:nvPr/>
        </p:nvSpPr>
        <p:spPr bwMode="auto">
          <a:xfrm>
            <a:off x="0" y="260676"/>
            <a:ext cx="9144000" cy="514350"/>
          </a:xfrm>
          <a:prstGeom prst="roundRect">
            <a:avLst>
              <a:gd name="adj" fmla="val 16667"/>
            </a:avLst>
          </a:prstGeom>
          <a:noFill/>
          <a:ln w="28575" algn="ctr">
            <a:noFill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ts val="3360"/>
              </a:lnSpc>
              <a:spcBef>
                <a:spcPts val="20"/>
              </a:spcBef>
            </a:pPr>
            <a:r>
              <a:rPr lang="tr-TR" sz="4000" b="1" spc="4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Teşekkürler</a:t>
            </a:r>
            <a:endParaRPr lang="tr-TR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İlkokul öğrencisi dengesini kaybederek pencereden düştü! | Düzce Ro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3479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28600" y="609600"/>
            <a:ext cx="8458200" cy="536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Ülkemizde </a:t>
            </a:r>
            <a:r>
              <a:rPr lang="tr-TR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yürütülen İş Sağlığı ve Güvenliği çalışmalarının temeli </a:t>
            </a:r>
            <a:r>
              <a:rPr lang="tr-TR" sz="4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çalışanların katılımını sağlayarak </a:t>
            </a:r>
            <a:r>
              <a:rPr lang="tr-TR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bütün ilgili tarafları bir araya getiren, risk önleme kültürünün gelişimi ve riskleri önceden tahmin ederek kontrol altına alınmasını esas alan </a:t>
            </a:r>
            <a:r>
              <a:rPr lang="tr-TR" sz="4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koruyucu yaklaşımlara</a:t>
            </a:r>
            <a:r>
              <a:rPr lang="tr-TR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dayanmaktadır.</a:t>
            </a:r>
            <a:endParaRPr lang="tr-TR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68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36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42875" y="1484376"/>
            <a:ext cx="8786876" cy="4392549"/>
          </a:xfrm>
          <a:custGeom>
            <a:avLst/>
            <a:gdLst/>
            <a:ahLst/>
            <a:cxnLst/>
            <a:rect l="l" t="t" r="r" b="b"/>
            <a:pathLst>
              <a:path w="8786876" h="4392549">
                <a:moveTo>
                  <a:pt x="0" y="732027"/>
                </a:moveTo>
                <a:lnTo>
                  <a:pt x="0" y="3660394"/>
                </a:lnTo>
                <a:lnTo>
                  <a:pt x="2426" y="3720443"/>
                </a:lnTo>
                <a:lnTo>
                  <a:pt x="9582" y="3779155"/>
                </a:lnTo>
                <a:lnTo>
                  <a:pt x="21276" y="3836342"/>
                </a:lnTo>
                <a:lnTo>
                  <a:pt x="37323" y="3891815"/>
                </a:lnTo>
                <a:lnTo>
                  <a:pt x="57532" y="3945385"/>
                </a:lnTo>
                <a:lnTo>
                  <a:pt x="81716" y="3996865"/>
                </a:lnTo>
                <a:lnTo>
                  <a:pt x="109686" y="4046066"/>
                </a:lnTo>
                <a:lnTo>
                  <a:pt x="141254" y="4092799"/>
                </a:lnTo>
                <a:lnTo>
                  <a:pt x="176231" y="4136876"/>
                </a:lnTo>
                <a:lnTo>
                  <a:pt x="214429" y="4178109"/>
                </a:lnTo>
                <a:lnTo>
                  <a:pt x="255660" y="4216309"/>
                </a:lnTo>
                <a:lnTo>
                  <a:pt x="299735" y="4251288"/>
                </a:lnTo>
                <a:lnTo>
                  <a:pt x="346466" y="4282857"/>
                </a:lnTo>
                <a:lnTo>
                  <a:pt x="395664" y="4310829"/>
                </a:lnTo>
                <a:lnTo>
                  <a:pt x="447141" y="4335014"/>
                </a:lnTo>
                <a:lnTo>
                  <a:pt x="500709" y="4355224"/>
                </a:lnTo>
                <a:lnTo>
                  <a:pt x="556178" y="4371271"/>
                </a:lnTo>
                <a:lnTo>
                  <a:pt x="613362" y="4382966"/>
                </a:lnTo>
                <a:lnTo>
                  <a:pt x="672071" y="4390121"/>
                </a:lnTo>
                <a:lnTo>
                  <a:pt x="732116" y="4392549"/>
                </a:lnTo>
                <a:lnTo>
                  <a:pt x="8054721" y="4392549"/>
                </a:lnTo>
                <a:lnTo>
                  <a:pt x="8114770" y="4390121"/>
                </a:lnTo>
                <a:lnTo>
                  <a:pt x="8173482" y="4382966"/>
                </a:lnTo>
                <a:lnTo>
                  <a:pt x="8230669" y="4371271"/>
                </a:lnTo>
                <a:lnTo>
                  <a:pt x="8286142" y="4355224"/>
                </a:lnTo>
                <a:lnTo>
                  <a:pt x="8339712" y="4335014"/>
                </a:lnTo>
                <a:lnTo>
                  <a:pt x="8391192" y="4310829"/>
                </a:lnTo>
                <a:lnTo>
                  <a:pt x="8440393" y="4282857"/>
                </a:lnTo>
                <a:lnTo>
                  <a:pt x="8487126" y="4251288"/>
                </a:lnTo>
                <a:lnTo>
                  <a:pt x="8531203" y="4216309"/>
                </a:lnTo>
                <a:lnTo>
                  <a:pt x="8572436" y="4178109"/>
                </a:lnTo>
                <a:lnTo>
                  <a:pt x="8610636" y="4136876"/>
                </a:lnTo>
                <a:lnTo>
                  <a:pt x="8645615" y="4092799"/>
                </a:lnTo>
                <a:lnTo>
                  <a:pt x="8677184" y="4046066"/>
                </a:lnTo>
                <a:lnTo>
                  <a:pt x="8705156" y="3996865"/>
                </a:lnTo>
                <a:lnTo>
                  <a:pt x="8729341" y="3945385"/>
                </a:lnTo>
                <a:lnTo>
                  <a:pt x="8749551" y="3891815"/>
                </a:lnTo>
                <a:lnTo>
                  <a:pt x="8765598" y="3836342"/>
                </a:lnTo>
                <a:lnTo>
                  <a:pt x="8777293" y="3779155"/>
                </a:lnTo>
                <a:lnTo>
                  <a:pt x="8784448" y="3720443"/>
                </a:lnTo>
                <a:lnTo>
                  <a:pt x="8786876" y="3660394"/>
                </a:lnTo>
                <a:lnTo>
                  <a:pt x="8786876" y="732027"/>
                </a:lnTo>
                <a:lnTo>
                  <a:pt x="8784448" y="671979"/>
                </a:lnTo>
                <a:lnTo>
                  <a:pt x="8777293" y="613269"/>
                </a:lnTo>
                <a:lnTo>
                  <a:pt x="8765598" y="556087"/>
                </a:lnTo>
                <a:lnTo>
                  <a:pt x="8749551" y="500619"/>
                </a:lnTo>
                <a:lnTo>
                  <a:pt x="8729341" y="447055"/>
                </a:lnTo>
                <a:lnTo>
                  <a:pt x="8705156" y="395583"/>
                </a:lnTo>
                <a:lnTo>
                  <a:pt x="8677184" y="346391"/>
                </a:lnTo>
                <a:lnTo>
                  <a:pt x="8645615" y="299667"/>
                </a:lnTo>
                <a:lnTo>
                  <a:pt x="8610636" y="255599"/>
                </a:lnTo>
                <a:lnTo>
                  <a:pt x="8572436" y="214376"/>
                </a:lnTo>
                <a:lnTo>
                  <a:pt x="8531203" y="176185"/>
                </a:lnTo>
                <a:lnTo>
                  <a:pt x="8487126" y="141215"/>
                </a:lnTo>
                <a:lnTo>
                  <a:pt x="8440393" y="109655"/>
                </a:lnTo>
                <a:lnTo>
                  <a:pt x="8391192" y="81692"/>
                </a:lnTo>
                <a:lnTo>
                  <a:pt x="8339712" y="57515"/>
                </a:lnTo>
                <a:lnTo>
                  <a:pt x="8286142" y="37311"/>
                </a:lnTo>
                <a:lnTo>
                  <a:pt x="8230669" y="21270"/>
                </a:lnTo>
                <a:lnTo>
                  <a:pt x="8173482" y="9578"/>
                </a:lnTo>
                <a:lnTo>
                  <a:pt x="8114770" y="2426"/>
                </a:lnTo>
                <a:lnTo>
                  <a:pt x="8054721" y="0"/>
                </a:lnTo>
                <a:lnTo>
                  <a:pt x="732116" y="0"/>
                </a:lnTo>
                <a:lnTo>
                  <a:pt x="672071" y="2426"/>
                </a:lnTo>
                <a:lnTo>
                  <a:pt x="613362" y="9578"/>
                </a:lnTo>
                <a:lnTo>
                  <a:pt x="556178" y="21270"/>
                </a:lnTo>
                <a:lnTo>
                  <a:pt x="500709" y="37311"/>
                </a:lnTo>
                <a:lnTo>
                  <a:pt x="447141" y="57515"/>
                </a:lnTo>
                <a:lnTo>
                  <a:pt x="395664" y="81692"/>
                </a:lnTo>
                <a:lnTo>
                  <a:pt x="346466" y="109655"/>
                </a:lnTo>
                <a:lnTo>
                  <a:pt x="299735" y="141215"/>
                </a:lnTo>
                <a:lnTo>
                  <a:pt x="255660" y="176185"/>
                </a:lnTo>
                <a:lnTo>
                  <a:pt x="214429" y="214376"/>
                </a:lnTo>
                <a:lnTo>
                  <a:pt x="176231" y="255599"/>
                </a:lnTo>
                <a:lnTo>
                  <a:pt x="141254" y="299667"/>
                </a:lnTo>
                <a:lnTo>
                  <a:pt x="109686" y="346391"/>
                </a:lnTo>
                <a:lnTo>
                  <a:pt x="81716" y="395583"/>
                </a:lnTo>
                <a:lnTo>
                  <a:pt x="57532" y="447055"/>
                </a:lnTo>
                <a:lnTo>
                  <a:pt x="37323" y="500619"/>
                </a:lnTo>
                <a:lnTo>
                  <a:pt x="21276" y="556087"/>
                </a:lnTo>
                <a:lnTo>
                  <a:pt x="9582" y="613269"/>
                </a:lnTo>
                <a:lnTo>
                  <a:pt x="2426" y="671979"/>
                </a:lnTo>
                <a:lnTo>
                  <a:pt x="0" y="7320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42875" y="1484376"/>
            <a:ext cx="8786876" cy="4392549"/>
          </a:xfrm>
          <a:custGeom>
            <a:avLst/>
            <a:gdLst/>
            <a:ahLst/>
            <a:cxnLst/>
            <a:rect l="l" t="t" r="r" b="b"/>
            <a:pathLst>
              <a:path w="8786876" h="4392549">
                <a:moveTo>
                  <a:pt x="0" y="732027"/>
                </a:moveTo>
                <a:lnTo>
                  <a:pt x="2426" y="671979"/>
                </a:lnTo>
                <a:lnTo>
                  <a:pt x="9582" y="613269"/>
                </a:lnTo>
                <a:lnTo>
                  <a:pt x="21276" y="556087"/>
                </a:lnTo>
                <a:lnTo>
                  <a:pt x="37323" y="500619"/>
                </a:lnTo>
                <a:lnTo>
                  <a:pt x="57532" y="447055"/>
                </a:lnTo>
                <a:lnTo>
                  <a:pt x="81716" y="395583"/>
                </a:lnTo>
                <a:lnTo>
                  <a:pt x="109686" y="346391"/>
                </a:lnTo>
                <a:lnTo>
                  <a:pt x="141254" y="299667"/>
                </a:lnTo>
                <a:lnTo>
                  <a:pt x="176231" y="255599"/>
                </a:lnTo>
                <a:lnTo>
                  <a:pt x="214429" y="214376"/>
                </a:lnTo>
                <a:lnTo>
                  <a:pt x="255660" y="176185"/>
                </a:lnTo>
                <a:lnTo>
                  <a:pt x="299735" y="141215"/>
                </a:lnTo>
                <a:lnTo>
                  <a:pt x="346466" y="109655"/>
                </a:lnTo>
                <a:lnTo>
                  <a:pt x="395664" y="81692"/>
                </a:lnTo>
                <a:lnTo>
                  <a:pt x="447141" y="57515"/>
                </a:lnTo>
                <a:lnTo>
                  <a:pt x="500709" y="37311"/>
                </a:lnTo>
                <a:lnTo>
                  <a:pt x="556178" y="21270"/>
                </a:lnTo>
                <a:lnTo>
                  <a:pt x="613362" y="9578"/>
                </a:lnTo>
                <a:lnTo>
                  <a:pt x="672071" y="2426"/>
                </a:lnTo>
                <a:lnTo>
                  <a:pt x="732116" y="0"/>
                </a:lnTo>
                <a:lnTo>
                  <a:pt x="8054721" y="0"/>
                </a:lnTo>
                <a:lnTo>
                  <a:pt x="8114770" y="2426"/>
                </a:lnTo>
                <a:lnTo>
                  <a:pt x="8173482" y="9578"/>
                </a:lnTo>
                <a:lnTo>
                  <a:pt x="8230669" y="21270"/>
                </a:lnTo>
                <a:lnTo>
                  <a:pt x="8286142" y="37311"/>
                </a:lnTo>
                <a:lnTo>
                  <a:pt x="8339712" y="57515"/>
                </a:lnTo>
                <a:lnTo>
                  <a:pt x="8391192" y="81692"/>
                </a:lnTo>
                <a:lnTo>
                  <a:pt x="8440393" y="109655"/>
                </a:lnTo>
                <a:lnTo>
                  <a:pt x="8487126" y="141215"/>
                </a:lnTo>
                <a:lnTo>
                  <a:pt x="8531203" y="176185"/>
                </a:lnTo>
                <a:lnTo>
                  <a:pt x="8572436" y="214376"/>
                </a:lnTo>
                <a:lnTo>
                  <a:pt x="8610636" y="255599"/>
                </a:lnTo>
                <a:lnTo>
                  <a:pt x="8645615" y="299667"/>
                </a:lnTo>
                <a:lnTo>
                  <a:pt x="8677184" y="346391"/>
                </a:lnTo>
                <a:lnTo>
                  <a:pt x="8705156" y="395583"/>
                </a:lnTo>
                <a:lnTo>
                  <a:pt x="8729341" y="447055"/>
                </a:lnTo>
                <a:lnTo>
                  <a:pt x="8749551" y="500619"/>
                </a:lnTo>
                <a:lnTo>
                  <a:pt x="8765598" y="556087"/>
                </a:lnTo>
                <a:lnTo>
                  <a:pt x="8777293" y="613269"/>
                </a:lnTo>
                <a:lnTo>
                  <a:pt x="8784448" y="671979"/>
                </a:lnTo>
                <a:lnTo>
                  <a:pt x="8786876" y="732027"/>
                </a:lnTo>
                <a:lnTo>
                  <a:pt x="8786876" y="3660394"/>
                </a:lnTo>
                <a:lnTo>
                  <a:pt x="8784448" y="3720443"/>
                </a:lnTo>
                <a:lnTo>
                  <a:pt x="8777293" y="3779155"/>
                </a:lnTo>
                <a:lnTo>
                  <a:pt x="8765598" y="3836342"/>
                </a:lnTo>
                <a:lnTo>
                  <a:pt x="8749551" y="3891815"/>
                </a:lnTo>
                <a:lnTo>
                  <a:pt x="8729341" y="3945385"/>
                </a:lnTo>
                <a:lnTo>
                  <a:pt x="8705156" y="3996865"/>
                </a:lnTo>
                <a:lnTo>
                  <a:pt x="8677184" y="4046066"/>
                </a:lnTo>
                <a:lnTo>
                  <a:pt x="8645615" y="4092799"/>
                </a:lnTo>
                <a:lnTo>
                  <a:pt x="8610636" y="4136876"/>
                </a:lnTo>
                <a:lnTo>
                  <a:pt x="8572436" y="4178109"/>
                </a:lnTo>
                <a:lnTo>
                  <a:pt x="8531203" y="4216309"/>
                </a:lnTo>
                <a:lnTo>
                  <a:pt x="8487126" y="4251288"/>
                </a:lnTo>
                <a:lnTo>
                  <a:pt x="8440393" y="4282857"/>
                </a:lnTo>
                <a:lnTo>
                  <a:pt x="8391192" y="4310829"/>
                </a:lnTo>
                <a:lnTo>
                  <a:pt x="8339712" y="4335014"/>
                </a:lnTo>
                <a:lnTo>
                  <a:pt x="8286142" y="4355224"/>
                </a:lnTo>
                <a:lnTo>
                  <a:pt x="8230669" y="4371271"/>
                </a:lnTo>
                <a:lnTo>
                  <a:pt x="8173482" y="4382966"/>
                </a:lnTo>
                <a:lnTo>
                  <a:pt x="8114770" y="4390121"/>
                </a:lnTo>
                <a:lnTo>
                  <a:pt x="8054721" y="4392549"/>
                </a:lnTo>
                <a:lnTo>
                  <a:pt x="732116" y="4392549"/>
                </a:lnTo>
                <a:lnTo>
                  <a:pt x="672071" y="4390121"/>
                </a:lnTo>
                <a:lnTo>
                  <a:pt x="613362" y="4382966"/>
                </a:lnTo>
                <a:lnTo>
                  <a:pt x="556178" y="4371271"/>
                </a:lnTo>
                <a:lnTo>
                  <a:pt x="500709" y="4355224"/>
                </a:lnTo>
                <a:lnTo>
                  <a:pt x="447141" y="4335014"/>
                </a:lnTo>
                <a:lnTo>
                  <a:pt x="395664" y="4310829"/>
                </a:lnTo>
                <a:lnTo>
                  <a:pt x="346466" y="4282857"/>
                </a:lnTo>
                <a:lnTo>
                  <a:pt x="299735" y="4251288"/>
                </a:lnTo>
                <a:lnTo>
                  <a:pt x="255660" y="4216309"/>
                </a:lnTo>
                <a:lnTo>
                  <a:pt x="214429" y="4178109"/>
                </a:lnTo>
                <a:lnTo>
                  <a:pt x="176231" y="4136876"/>
                </a:lnTo>
                <a:lnTo>
                  <a:pt x="141254" y="4092799"/>
                </a:lnTo>
                <a:lnTo>
                  <a:pt x="109686" y="4046066"/>
                </a:lnTo>
                <a:lnTo>
                  <a:pt x="81716" y="3996865"/>
                </a:lnTo>
                <a:lnTo>
                  <a:pt x="57532" y="3945385"/>
                </a:lnTo>
                <a:lnTo>
                  <a:pt x="37323" y="3891815"/>
                </a:lnTo>
                <a:lnTo>
                  <a:pt x="21276" y="3836342"/>
                </a:lnTo>
                <a:lnTo>
                  <a:pt x="9582" y="3779155"/>
                </a:lnTo>
                <a:lnTo>
                  <a:pt x="2426" y="3720443"/>
                </a:lnTo>
                <a:lnTo>
                  <a:pt x="0" y="3660394"/>
                </a:lnTo>
                <a:lnTo>
                  <a:pt x="0" y="732027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2541524" y="312585"/>
            <a:ext cx="504222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Risk Değerl</a:t>
            </a:r>
            <a:r>
              <a:rPr sz="28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ndirme</a:t>
            </a:r>
            <a:r>
              <a:rPr sz="2800" b="1" spc="-1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Yönetmeliği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36118" y="1798129"/>
            <a:ext cx="435929" cy="8079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53378">
              <a:lnSpc>
                <a:spcPts val="2955"/>
              </a:lnSpc>
              <a:spcBef>
                <a:spcPts val="147"/>
              </a:spcBef>
            </a:pPr>
            <a:r>
              <a:rPr sz="4200" b="1" spc="0" baseline="2925" dirty="0">
                <a:latin typeface="Calibri"/>
                <a:cs typeface="Calibri"/>
              </a:rPr>
              <a:t>e)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ts val="3360"/>
              </a:lnSpc>
              <a:spcBef>
                <a:spcPts val="20"/>
              </a:spcBef>
            </a:pPr>
            <a:r>
              <a:rPr sz="4200" spc="0" baseline="1950" dirty="0">
                <a:latin typeface="Calibri"/>
                <a:cs typeface="Calibri"/>
              </a:rPr>
              <a:t>da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78840" y="1798129"/>
            <a:ext cx="4686717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b="1" spc="0" baseline="2925" dirty="0">
                <a:latin typeface="Calibri"/>
                <a:cs typeface="Calibri"/>
              </a:rPr>
              <a:t>Risk</a:t>
            </a:r>
            <a:r>
              <a:rPr sz="4200" spc="0" baseline="2925" dirty="0">
                <a:latin typeface="Calibri"/>
                <a:cs typeface="Calibri"/>
              </a:rPr>
              <a:t>:</a:t>
            </a:r>
            <a:r>
              <a:rPr sz="4200" spc="567" baseline="2925" dirty="0">
                <a:latin typeface="Calibri"/>
                <a:cs typeface="Calibri"/>
              </a:rPr>
              <a:t> </a:t>
            </a:r>
            <a:r>
              <a:rPr sz="4200" spc="-244" baseline="2925" dirty="0">
                <a:latin typeface="Calibri"/>
                <a:cs typeface="Calibri"/>
              </a:rPr>
              <a:t>T</a:t>
            </a:r>
            <a:r>
              <a:rPr sz="4200" spc="0" baseline="2925" dirty="0">
                <a:latin typeface="Calibri"/>
                <a:cs typeface="Calibri"/>
              </a:rPr>
              <a:t>ehl</a:t>
            </a:r>
            <a:r>
              <a:rPr sz="4200" spc="-4" baseline="2925" dirty="0">
                <a:latin typeface="Calibri"/>
                <a:cs typeface="Calibri"/>
              </a:rPr>
              <a:t>i</a:t>
            </a:r>
            <a:r>
              <a:rPr sz="4200" spc="-94" baseline="2925" dirty="0">
                <a:latin typeface="Calibri"/>
                <a:cs typeface="Calibri"/>
              </a:rPr>
              <a:t>k</a:t>
            </a:r>
            <a:r>
              <a:rPr sz="4200" spc="0" baseline="2925" dirty="0">
                <a:latin typeface="Calibri"/>
                <a:cs typeface="Calibri"/>
              </a:rPr>
              <a:t>eden</a:t>
            </a:r>
            <a:r>
              <a:rPr sz="4200" spc="557" baseline="2925" dirty="0">
                <a:latin typeface="Calibri"/>
                <a:cs typeface="Calibri"/>
              </a:rPr>
              <a:t> </a:t>
            </a:r>
            <a:r>
              <a:rPr sz="4200" spc="-50" baseline="2925" dirty="0">
                <a:latin typeface="Calibri"/>
                <a:cs typeface="Calibri"/>
              </a:rPr>
              <a:t>k</a:t>
            </a:r>
            <a:r>
              <a:rPr sz="4200" spc="-54" baseline="2925" dirty="0">
                <a:latin typeface="Calibri"/>
                <a:cs typeface="Calibri"/>
              </a:rPr>
              <a:t>a</a:t>
            </a:r>
            <a:r>
              <a:rPr sz="4200" spc="0" baseline="2925" dirty="0">
                <a:latin typeface="Calibri"/>
                <a:cs typeface="Calibri"/>
              </a:rPr>
              <a:t>ynak</a:t>
            </a:r>
            <a:r>
              <a:rPr sz="4200" spc="-9" baseline="2925" dirty="0">
                <a:latin typeface="Calibri"/>
                <a:cs typeface="Calibri"/>
              </a:rPr>
              <a:t>l</a:t>
            </a:r>
            <a:r>
              <a:rPr sz="4200" spc="0" baseline="2925" dirty="0">
                <a:latin typeface="Calibri"/>
                <a:cs typeface="Calibri"/>
              </a:rPr>
              <a:t>ana</a:t>
            </a:r>
            <a:r>
              <a:rPr sz="4200" spc="-29" baseline="2925" dirty="0">
                <a:latin typeface="Calibri"/>
                <a:cs typeface="Calibri"/>
              </a:rPr>
              <a:t>c</a:t>
            </a:r>
            <a:r>
              <a:rPr sz="4200" spc="0" baseline="2925" dirty="0">
                <a:latin typeface="Calibri"/>
                <a:cs typeface="Calibri"/>
              </a:rPr>
              <a:t>ak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640070" y="1798129"/>
            <a:ext cx="257278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-50" baseline="2925" dirty="0">
                <a:latin typeface="Calibri"/>
                <a:cs typeface="Calibri"/>
              </a:rPr>
              <a:t>k</a:t>
            </a:r>
            <a:r>
              <a:rPr sz="4200" spc="-54" baseline="2925" dirty="0">
                <a:latin typeface="Calibri"/>
                <a:cs typeface="Calibri"/>
              </a:rPr>
              <a:t>a</a:t>
            </a:r>
            <a:r>
              <a:rPr sz="4200" spc="0" baseline="2925" dirty="0">
                <a:latin typeface="Calibri"/>
                <a:cs typeface="Calibri"/>
              </a:rPr>
              <a:t>yıp,</a:t>
            </a:r>
            <a:r>
              <a:rPr sz="4200" spc="562" baseline="2925" dirty="0">
                <a:latin typeface="Calibri"/>
                <a:cs typeface="Calibri"/>
              </a:rPr>
              <a:t> </a:t>
            </a:r>
            <a:r>
              <a:rPr sz="4200" spc="-50" baseline="2925" dirty="0">
                <a:latin typeface="Calibri"/>
                <a:cs typeface="Calibri"/>
              </a:rPr>
              <a:t>y</a:t>
            </a:r>
            <a:r>
              <a:rPr sz="4200" spc="0" baseline="2925" dirty="0">
                <a:latin typeface="Calibri"/>
                <a:cs typeface="Calibri"/>
              </a:rPr>
              <a:t>a</a:t>
            </a:r>
            <a:r>
              <a:rPr sz="4200" spc="-64" baseline="2925" dirty="0">
                <a:latin typeface="Calibri"/>
                <a:cs typeface="Calibri"/>
              </a:rPr>
              <a:t>r</a:t>
            </a:r>
            <a:r>
              <a:rPr sz="4200" spc="0" baseline="2925" dirty="0">
                <a:latin typeface="Calibri"/>
                <a:cs typeface="Calibri"/>
              </a:rPr>
              <a:t>a</a:t>
            </a:r>
            <a:r>
              <a:rPr sz="4200" spc="-14" baseline="2925" dirty="0">
                <a:latin typeface="Calibri"/>
                <a:cs typeface="Calibri"/>
              </a:rPr>
              <a:t>l</a:t>
            </a:r>
            <a:r>
              <a:rPr sz="4200" spc="0" baseline="2925" dirty="0">
                <a:latin typeface="Calibri"/>
                <a:cs typeface="Calibri"/>
              </a:rPr>
              <a:t>anma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286750" y="1798129"/>
            <a:ext cx="397275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-50" baseline="2925" dirty="0">
                <a:latin typeface="Calibri"/>
                <a:cs typeface="Calibri"/>
              </a:rPr>
              <a:t>ya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74268" y="2224849"/>
            <a:ext cx="5167032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0" baseline="2925" dirty="0">
                <a:latin typeface="Calibri"/>
                <a:cs typeface="Calibri"/>
              </a:rPr>
              <a:t>baş</a:t>
            </a:r>
            <a:r>
              <a:rPr sz="4200" spc="-50" baseline="2925" dirty="0">
                <a:latin typeface="Calibri"/>
                <a:cs typeface="Calibri"/>
              </a:rPr>
              <a:t>k</a:t>
            </a:r>
            <a:r>
              <a:rPr sz="4200" spc="0" baseline="2925" dirty="0">
                <a:latin typeface="Calibri"/>
                <a:cs typeface="Calibri"/>
              </a:rPr>
              <a:t>a </a:t>
            </a:r>
            <a:r>
              <a:rPr sz="4200" spc="-50" baseline="2925" dirty="0">
                <a:latin typeface="Calibri"/>
                <a:cs typeface="Calibri"/>
              </a:rPr>
              <a:t>z</a:t>
            </a:r>
            <a:r>
              <a:rPr sz="4200" spc="0" baseline="2925" dirty="0">
                <a:latin typeface="Calibri"/>
                <a:cs typeface="Calibri"/>
              </a:rPr>
              <a:t>a</a:t>
            </a:r>
            <a:r>
              <a:rPr sz="4200" spc="-59" baseline="2925" dirty="0">
                <a:latin typeface="Calibri"/>
                <a:cs typeface="Calibri"/>
              </a:rPr>
              <a:t>r</a:t>
            </a:r>
            <a:r>
              <a:rPr sz="4200" spc="0" baseline="2925" dirty="0">
                <a:latin typeface="Calibri"/>
                <a:cs typeface="Calibri"/>
              </a:rPr>
              <a:t>arlı</a:t>
            </a:r>
            <a:r>
              <a:rPr sz="4200" spc="-24" baseline="2925" dirty="0">
                <a:latin typeface="Calibri"/>
                <a:cs typeface="Calibri"/>
              </a:rPr>
              <a:t> </a:t>
            </a:r>
            <a:r>
              <a:rPr sz="4200" spc="0" baseline="2925" dirty="0">
                <a:latin typeface="Calibri"/>
                <a:cs typeface="Calibri"/>
              </a:rPr>
              <a:t>sonuç</a:t>
            </a:r>
            <a:r>
              <a:rPr sz="4200" spc="19" baseline="2925" dirty="0">
                <a:latin typeface="Calibri"/>
                <a:cs typeface="Calibri"/>
              </a:rPr>
              <a:t> </a:t>
            </a:r>
            <a:r>
              <a:rPr sz="4200" spc="0" baseline="2925" dirty="0">
                <a:latin typeface="Calibri"/>
                <a:cs typeface="Calibri"/>
              </a:rPr>
              <a:t>m</a:t>
            </a:r>
            <a:r>
              <a:rPr sz="4200" spc="-19" baseline="2925" dirty="0">
                <a:latin typeface="Calibri"/>
                <a:cs typeface="Calibri"/>
              </a:rPr>
              <a:t>e</a:t>
            </a:r>
            <a:r>
              <a:rPr sz="4200" spc="-39" baseline="2925" dirty="0">
                <a:latin typeface="Calibri"/>
                <a:cs typeface="Calibri"/>
              </a:rPr>
              <a:t>y</a:t>
            </a:r>
            <a:r>
              <a:rPr sz="4200" spc="0" baseline="2925" dirty="0">
                <a:latin typeface="Calibri"/>
                <a:cs typeface="Calibri"/>
              </a:rPr>
              <a:t>dana </a:t>
            </a:r>
            <a:r>
              <a:rPr sz="4200" spc="-19" baseline="2925" dirty="0">
                <a:latin typeface="Calibri"/>
                <a:cs typeface="Calibri"/>
              </a:rPr>
              <a:t>g</a:t>
            </a:r>
            <a:r>
              <a:rPr sz="4200" spc="0" baseline="2925" dirty="0">
                <a:latin typeface="Calibri"/>
                <a:cs typeface="Calibri"/>
              </a:rPr>
              <a:t>elme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040374" y="2224849"/>
            <a:ext cx="1519771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0" baseline="2925" dirty="0">
                <a:latin typeface="Calibri"/>
                <a:cs typeface="Calibri"/>
              </a:rPr>
              <a:t>i</a:t>
            </a:r>
            <a:r>
              <a:rPr sz="4200" spc="-29" baseline="2925" dirty="0">
                <a:latin typeface="Calibri"/>
                <a:cs typeface="Calibri"/>
              </a:rPr>
              <a:t>h</a:t>
            </a:r>
            <a:r>
              <a:rPr sz="4200" spc="0" baseline="2925" dirty="0">
                <a:latin typeface="Calibri"/>
                <a:cs typeface="Calibri"/>
              </a:rPr>
              <a:t>timal</a:t>
            </a:r>
            <a:r>
              <a:rPr sz="4200" spc="-4" baseline="2925" dirty="0">
                <a:latin typeface="Calibri"/>
                <a:cs typeface="Calibri"/>
              </a:rPr>
              <a:t>i</a:t>
            </a:r>
            <a:r>
              <a:rPr sz="4200" spc="0" baseline="2925" dirty="0">
                <a:latin typeface="Calibri"/>
                <a:cs typeface="Calibri"/>
              </a:rPr>
              <a:t>ni,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36118" y="3078289"/>
            <a:ext cx="313557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b="1" spc="44" baseline="2925" dirty="0">
                <a:latin typeface="Calibri"/>
                <a:cs typeface="Calibri"/>
              </a:rPr>
              <a:t>f)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30656" y="3078289"/>
            <a:ext cx="654608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b="1" spc="0" baseline="2925" dirty="0">
                <a:latin typeface="Calibri"/>
                <a:cs typeface="Calibri"/>
              </a:rPr>
              <a:t>Risk</a:t>
            </a:r>
            <a:endParaRPr sz="2800" b="1" dirty="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773427" y="3078289"/>
            <a:ext cx="2520448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b="1" spc="0" baseline="2925" dirty="0">
                <a:latin typeface="Calibri"/>
                <a:cs typeface="Calibri"/>
              </a:rPr>
              <a:t>de</a:t>
            </a:r>
            <a:r>
              <a:rPr sz="4200" b="1" spc="-34" baseline="2925" dirty="0">
                <a:latin typeface="Calibri"/>
                <a:cs typeface="Calibri"/>
              </a:rPr>
              <a:t>ğ</a:t>
            </a:r>
            <a:r>
              <a:rPr sz="4200" b="1" spc="0" baseline="2925" dirty="0">
                <a:latin typeface="Calibri"/>
                <a:cs typeface="Calibri"/>
              </a:rPr>
              <a:t>e</a:t>
            </a:r>
            <a:r>
              <a:rPr sz="4200" b="1" spc="-9" baseline="2925" dirty="0">
                <a:latin typeface="Calibri"/>
                <a:cs typeface="Calibri"/>
              </a:rPr>
              <a:t>rl</a:t>
            </a:r>
            <a:r>
              <a:rPr sz="4200" b="1" spc="0" baseline="2925" dirty="0">
                <a:latin typeface="Calibri"/>
                <a:cs typeface="Calibri"/>
              </a:rPr>
              <a:t>endir</a:t>
            </a:r>
            <a:r>
              <a:rPr sz="4200" b="1" spc="-9" baseline="2925" dirty="0">
                <a:latin typeface="Calibri"/>
                <a:cs typeface="Calibri"/>
              </a:rPr>
              <a:t>m</a:t>
            </a:r>
            <a:r>
              <a:rPr sz="4200" b="1" spc="0" baseline="2925" dirty="0">
                <a:latin typeface="Calibri"/>
                <a:cs typeface="Calibri"/>
              </a:rPr>
              <a:t>es</a:t>
            </a:r>
            <a:r>
              <a:rPr sz="4200" b="1" spc="-4" baseline="2925" dirty="0">
                <a:latin typeface="Calibri"/>
                <a:cs typeface="Calibri"/>
              </a:rPr>
              <a:t>i</a:t>
            </a:r>
            <a:r>
              <a:rPr sz="4200" b="1" spc="0" baseline="2925" dirty="0">
                <a:latin typeface="Calibri"/>
                <a:cs typeface="Calibri"/>
              </a:rPr>
              <a:t>:</a:t>
            </a:r>
            <a:endParaRPr sz="2800" b="1" dirty="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480306" y="3078289"/>
            <a:ext cx="1390455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0" baseline="2925" dirty="0">
                <a:solidFill>
                  <a:srgbClr val="FF0000"/>
                </a:solidFill>
                <a:latin typeface="Calibri"/>
                <a:cs typeface="Calibri"/>
              </a:rPr>
              <a:t>İ</a:t>
            </a:r>
            <a:r>
              <a:rPr sz="4200" spc="-44" baseline="2925" dirty="0">
                <a:solidFill>
                  <a:srgbClr val="FF0000"/>
                </a:solidFill>
                <a:latin typeface="Calibri"/>
                <a:cs typeface="Calibri"/>
              </a:rPr>
              <a:t>şy</a:t>
            </a:r>
            <a:r>
              <a:rPr sz="4200" spc="0" baseline="2925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4200" spc="-9" baseline="2925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4200" spc="0" baseline="2925" dirty="0">
                <a:solidFill>
                  <a:srgbClr val="FF0000"/>
                </a:solidFill>
                <a:latin typeface="Calibri"/>
                <a:cs typeface="Calibri"/>
              </a:rPr>
              <a:t>inde</a:t>
            </a:r>
            <a:endParaRPr sz="28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057900" y="3078289"/>
            <a:ext cx="528092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-44" baseline="2925" dirty="0">
                <a:latin typeface="Calibri"/>
                <a:cs typeface="Calibri"/>
              </a:rPr>
              <a:t>v</a:t>
            </a:r>
            <a:r>
              <a:rPr sz="4200" spc="0" baseline="2925" dirty="0">
                <a:latin typeface="Calibri"/>
                <a:cs typeface="Calibri"/>
              </a:rPr>
              <a:t>ar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772656" y="3078289"/>
            <a:ext cx="70450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0" baseline="2925" dirty="0">
                <a:latin typeface="Calibri"/>
                <a:cs typeface="Calibri"/>
              </a:rPr>
              <a:t>o</a:t>
            </a:r>
            <a:r>
              <a:rPr sz="4200" spc="-9" baseline="2925" dirty="0">
                <a:latin typeface="Calibri"/>
                <a:cs typeface="Calibri"/>
              </a:rPr>
              <a:t>l</a:t>
            </a:r>
            <a:r>
              <a:rPr sz="4200" spc="0" baseline="2925" dirty="0">
                <a:latin typeface="Calibri"/>
                <a:cs typeface="Calibri"/>
              </a:rPr>
              <a:t>an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664196" y="3078289"/>
            <a:ext cx="397275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-50" baseline="2925" dirty="0">
                <a:latin typeface="Calibri"/>
                <a:cs typeface="Calibri"/>
              </a:rPr>
              <a:t>ya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235696" y="3078289"/>
            <a:ext cx="455443" cy="123469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2511" marR="1226">
              <a:lnSpc>
                <a:spcPts val="2955"/>
              </a:lnSpc>
              <a:spcBef>
                <a:spcPts val="147"/>
              </a:spcBef>
            </a:pPr>
            <a:r>
              <a:rPr sz="4200" spc="-4" baseline="2925" dirty="0">
                <a:latin typeface="Calibri"/>
                <a:cs typeface="Calibri"/>
              </a:rPr>
              <a:t>da</a:t>
            </a:r>
            <a:endParaRPr sz="2800">
              <a:latin typeface="Calibri"/>
              <a:cs typeface="Calibri"/>
            </a:endParaRPr>
          </a:p>
          <a:p>
            <a:pPr marL="12700" marR="1483">
              <a:lnSpc>
                <a:spcPts val="3360"/>
              </a:lnSpc>
              <a:spcBef>
                <a:spcPts val="20"/>
              </a:spcBef>
            </a:pPr>
            <a:r>
              <a:rPr sz="4200" spc="4" baseline="1950" dirty="0">
                <a:latin typeface="Calibri"/>
                <a:cs typeface="Calibri"/>
              </a:rPr>
              <a:t>bu</a:t>
            </a:r>
            <a:endParaRPr sz="2800">
              <a:latin typeface="Calibri"/>
              <a:cs typeface="Calibri"/>
            </a:endParaRPr>
          </a:p>
          <a:p>
            <a:pPr marL="50037">
              <a:lnSpc>
                <a:spcPts val="3360"/>
              </a:lnSpc>
            </a:pPr>
            <a:r>
              <a:rPr sz="4200" spc="0" baseline="1950" dirty="0">
                <a:latin typeface="Calibri"/>
                <a:cs typeface="Calibri"/>
              </a:rPr>
              <a:t>i</a:t>
            </a:r>
            <a:r>
              <a:rPr sz="4200" spc="-9" baseline="1950" dirty="0">
                <a:latin typeface="Calibri"/>
                <a:cs typeface="Calibri"/>
              </a:rPr>
              <a:t>l</a:t>
            </a:r>
            <a:r>
              <a:rPr sz="4200" spc="0" baseline="1950" dirty="0">
                <a:latin typeface="Calibri"/>
                <a:cs typeface="Calibri"/>
              </a:rPr>
              <a:t>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6118" y="3505009"/>
            <a:ext cx="1696448" cy="8079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53378">
              <a:lnSpc>
                <a:spcPts val="2955"/>
              </a:lnSpc>
              <a:spcBef>
                <a:spcPts val="147"/>
              </a:spcBef>
            </a:pPr>
            <a:r>
              <a:rPr sz="4200" spc="0" baseline="2925" dirty="0">
                <a:latin typeface="Calibri"/>
                <a:cs typeface="Calibri"/>
              </a:rPr>
              <a:t>dışarı</a:t>
            </a:r>
            <a:r>
              <a:rPr sz="4200" spc="-9" baseline="2925" dirty="0">
                <a:latin typeface="Calibri"/>
                <a:cs typeface="Calibri"/>
              </a:rPr>
              <a:t>d</a:t>
            </a:r>
            <a:r>
              <a:rPr sz="4200" spc="0" baseline="2925" dirty="0">
                <a:latin typeface="Calibri"/>
                <a:cs typeface="Calibri"/>
              </a:rPr>
              <a:t>an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ts val="3360"/>
              </a:lnSpc>
              <a:spcBef>
                <a:spcPts val="20"/>
              </a:spcBef>
            </a:pPr>
            <a:r>
              <a:rPr sz="4200" spc="-34" baseline="1950" dirty="0">
                <a:latin typeface="Calibri"/>
                <a:cs typeface="Calibri"/>
              </a:rPr>
              <a:t>t</a:t>
            </a:r>
            <a:r>
              <a:rPr sz="4200" spc="0" baseline="1950" dirty="0">
                <a:latin typeface="Calibri"/>
                <a:cs typeface="Calibri"/>
              </a:rPr>
              <a:t>ehl</a:t>
            </a:r>
            <a:r>
              <a:rPr sz="4200" spc="-9" baseline="1950" dirty="0">
                <a:latin typeface="Calibri"/>
                <a:cs typeface="Calibri"/>
              </a:rPr>
              <a:t>i</a:t>
            </a:r>
            <a:r>
              <a:rPr sz="4200" spc="-89" baseline="1950" dirty="0">
                <a:latin typeface="Calibri"/>
                <a:cs typeface="Calibri"/>
              </a:rPr>
              <a:t>k</a:t>
            </a:r>
            <a:r>
              <a:rPr sz="4200" spc="0" baseline="1950" dirty="0">
                <a:latin typeface="Calibri"/>
                <a:cs typeface="Calibri"/>
              </a:rPr>
              <a:t>e</a:t>
            </a:r>
            <a:r>
              <a:rPr sz="4200" spc="-9" baseline="1950" dirty="0">
                <a:latin typeface="Calibri"/>
                <a:cs typeface="Calibri"/>
              </a:rPr>
              <a:t>l</a:t>
            </a:r>
            <a:r>
              <a:rPr sz="4200" spc="0" baseline="1950" dirty="0">
                <a:latin typeface="Calibri"/>
                <a:cs typeface="Calibri"/>
              </a:rPr>
              <a:t>e</a:t>
            </a:r>
            <a:r>
              <a:rPr sz="4200" spc="-4" baseline="1950" dirty="0">
                <a:latin typeface="Calibri"/>
                <a:cs typeface="Calibri"/>
              </a:rPr>
              <a:t>r</a:t>
            </a:r>
            <a:r>
              <a:rPr sz="4200" spc="0" baseline="1950" dirty="0">
                <a:latin typeface="Calibri"/>
                <a:cs typeface="Calibri"/>
              </a:rPr>
              <a:t>in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108708" y="3505009"/>
            <a:ext cx="1690796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-29" baseline="2925" dirty="0">
                <a:latin typeface="Calibri"/>
                <a:cs typeface="Calibri"/>
              </a:rPr>
              <a:t>g</a:t>
            </a:r>
            <a:r>
              <a:rPr sz="4200" spc="-4" baseline="2925" dirty="0">
                <a:latin typeface="Calibri"/>
                <a:cs typeface="Calibri"/>
              </a:rPr>
              <a:t>el</a:t>
            </a:r>
            <a:r>
              <a:rPr sz="4200" spc="0" baseline="2925" dirty="0">
                <a:latin typeface="Calibri"/>
                <a:cs typeface="Calibri"/>
              </a:rPr>
              <a:t>ebi</a:t>
            </a:r>
            <a:r>
              <a:rPr sz="4200" spc="-9" baseline="2925" dirty="0">
                <a:latin typeface="Calibri"/>
                <a:cs typeface="Calibri"/>
              </a:rPr>
              <a:t>l</a:t>
            </a:r>
            <a:r>
              <a:rPr sz="4200" spc="-4" baseline="2925" dirty="0">
                <a:latin typeface="Calibri"/>
                <a:cs typeface="Calibri"/>
              </a:rPr>
              <a:t>e</a:t>
            </a:r>
            <a:r>
              <a:rPr sz="4200" spc="0" baseline="2925" dirty="0">
                <a:latin typeface="Calibri"/>
                <a:cs typeface="Calibri"/>
              </a:rPr>
              <a:t>cek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65778" y="3505009"/>
            <a:ext cx="1695736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-34" baseline="2925" dirty="0">
                <a:latin typeface="Calibri"/>
                <a:cs typeface="Calibri"/>
              </a:rPr>
              <a:t>t</a:t>
            </a:r>
            <a:r>
              <a:rPr sz="4200" spc="-4" baseline="2925" dirty="0">
                <a:latin typeface="Calibri"/>
                <a:cs typeface="Calibri"/>
              </a:rPr>
              <a:t>e</a:t>
            </a:r>
            <a:r>
              <a:rPr sz="4200" spc="0" baseline="2925" dirty="0">
                <a:latin typeface="Calibri"/>
                <a:cs typeface="Calibri"/>
              </a:rPr>
              <a:t>hli</a:t>
            </a:r>
            <a:r>
              <a:rPr sz="4200" spc="-94" baseline="2925" dirty="0">
                <a:latin typeface="Calibri"/>
                <a:cs typeface="Calibri"/>
              </a:rPr>
              <a:t>k</a:t>
            </a:r>
            <a:r>
              <a:rPr sz="4200" spc="-4" baseline="2925" dirty="0">
                <a:latin typeface="Calibri"/>
                <a:cs typeface="Calibri"/>
              </a:rPr>
              <a:t>el</a:t>
            </a:r>
            <a:r>
              <a:rPr sz="4200" spc="0" baseline="2925" dirty="0">
                <a:latin typeface="Calibri"/>
                <a:cs typeface="Calibri"/>
              </a:rPr>
              <a:t>e</a:t>
            </a:r>
            <a:r>
              <a:rPr sz="4200" spc="-4" baseline="2925" dirty="0">
                <a:latin typeface="Calibri"/>
                <a:cs typeface="Calibri"/>
              </a:rPr>
              <a:t>r</a:t>
            </a:r>
            <a:r>
              <a:rPr sz="4200" spc="0" baseline="2925" dirty="0">
                <a:latin typeface="Calibri"/>
                <a:cs typeface="Calibri"/>
              </a:rPr>
              <a:t>in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27420" y="3505009"/>
            <a:ext cx="1943138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0" baseline="2925" dirty="0">
                <a:latin typeface="Calibri"/>
                <a:cs typeface="Calibri"/>
              </a:rPr>
              <a:t>bel</a:t>
            </a:r>
            <a:r>
              <a:rPr sz="4200" spc="-9" baseline="2925" dirty="0">
                <a:latin typeface="Calibri"/>
                <a:cs typeface="Calibri"/>
              </a:rPr>
              <a:t>i</a:t>
            </a:r>
            <a:r>
              <a:rPr sz="4200" spc="0" baseline="2925" dirty="0">
                <a:latin typeface="Calibri"/>
                <a:cs typeface="Calibri"/>
              </a:rPr>
              <a:t>rl</a:t>
            </a:r>
            <a:r>
              <a:rPr sz="4200" spc="-9" baseline="2925" dirty="0">
                <a:latin typeface="Calibri"/>
                <a:cs typeface="Calibri"/>
              </a:rPr>
              <a:t>e</a:t>
            </a:r>
            <a:r>
              <a:rPr sz="4200" spc="0" baseline="2925" dirty="0">
                <a:latin typeface="Calibri"/>
                <a:cs typeface="Calibri"/>
              </a:rPr>
              <a:t>nm</a:t>
            </a:r>
            <a:r>
              <a:rPr sz="4200" spc="-9" baseline="2925" dirty="0">
                <a:latin typeface="Calibri"/>
                <a:cs typeface="Calibri"/>
              </a:rPr>
              <a:t>e</a:t>
            </a:r>
            <a:r>
              <a:rPr sz="4200" spc="0" baseline="2925" dirty="0">
                <a:latin typeface="Calibri"/>
                <a:cs typeface="Calibri"/>
              </a:rPr>
              <a:t>si,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265680" y="3931729"/>
            <a:ext cx="750473" cy="3812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0" baseline="2925" dirty="0" err="1" smtClean="0">
                <a:latin typeface="Calibri"/>
                <a:cs typeface="Calibri"/>
              </a:rPr>
              <a:t>ris</a:t>
            </a:r>
            <a:r>
              <a:rPr sz="4200" spc="-94" baseline="2925" dirty="0" err="1" smtClean="0">
                <a:latin typeface="Calibri"/>
                <a:cs typeface="Calibri"/>
              </a:rPr>
              <a:t>k</a:t>
            </a:r>
            <a:r>
              <a:rPr sz="4200" spc="0" baseline="2925" dirty="0" err="1" smtClean="0">
                <a:latin typeface="Calibri"/>
                <a:cs typeface="Calibri"/>
              </a:rPr>
              <a:t>e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149854" y="3931729"/>
            <a:ext cx="2013556" cy="3812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0" baseline="2925" dirty="0">
                <a:latin typeface="Calibri"/>
                <a:cs typeface="Calibri"/>
              </a:rPr>
              <a:t>dönü</a:t>
            </a:r>
            <a:r>
              <a:rPr sz="4200" spc="9" baseline="2925" dirty="0">
                <a:latin typeface="Calibri"/>
                <a:cs typeface="Calibri"/>
              </a:rPr>
              <a:t>ş</a:t>
            </a:r>
            <a:r>
              <a:rPr sz="4200" spc="0" baseline="2925" dirty="0">
                <a:latin typeface="Calibri"/>
                <a:cs typeface="Calibri"/>
              </a:rPr>
              <a:t>mesine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96408" y="3931729"/>
            <a:ext cx="504321" cy="3812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-39" baseline="2925" dirty="0">
                <a:latin typeface="Calibri"/>
                <a:cs typeface="Calibri"/>
              </a:rPr>
              <a:t>y</a:t>
            </a:r>
            <a:r>
              <a:rPr sz="4200" spc="0" baseline="2925" dirty="0">
                <a:latin typeface="Calibri"/>
                <a:cs typeface="Calibri"/>
              </a:rPr>
              <a:t>ol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33694" y="3931729"/>
            <a:ext cx="753833" cy="3812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0" baseline="2925" dirty="0">
                <a:latin typeface="Calibri"/>
                <a:cs typeface="Calibri"/>
              </a:rPr>
              <a:t>a</a:t>
            </a:r>
            <a:r>
              <a:rPr sz="4200" spc="-25" baseline="2925" dirty="0">
                <a:latin typeface="Calibri"/>
                <a:cs typeface="Calibri"/>
              </a:rPr>
              <a:t>ç</a:t>
            </a:r>
            <a:r>
              <a:rPr sz="4200" spc="0" baseline="2925" dirty="0">
                <a:latin typeface="Calibri"/>
                <a:cs typeface="Calibri"/>
              </a:rPr>
              <a:t>an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21424" y="3931729"/>
            <a:ext cx="1318573" cy="3812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-54" baseline="2925" dirty="0">
                <a:latin typeface="Calibri"/>
                <a:cs typeface="Calibri"/>
              </a:rPr>
              <a:t>f</a:t>
            </a:r>
            <a:r>
              <a:rPr sz="4200" spc="0" baseline="2925" dirty="0">
                <a:latin typeface="Calibri"/>
                <a:cs typeface="Calibri"/>
              </a:rPr>
              <a:t>a</a:t>
            </a:r>
            <a:r>
              <a:rPr sz="4200" spc="-14" baseline="2925" dirty="0">
                <a:latin typeface="Calibri"/>
                <a:cs typeface="Calibri"/>
              </a:rPr>
              <a:t>k</a:t>
            </a:r>
            <a:r>
              <a:rPr sz="4200" spc="-34" baseline="2925" dirty="0">
                <a:latin typeface="Calibri"/>
                <a:cs typeface="Calibri"/>
              </a:rPr>
              <a:t>t</a:t>
            </a:r>
            <a:r>
              <a:rPr sz="4200" spc="0" baseline="2925" dirty="0">
                <a:latin typeface="Calibri"/>
                <a:cs typeface="Calibri"/>
              </a:rPr>
              <a:t>ör</a:t>
            </a:r>
            <a:r>
              <a:rPr sz="4200" spc="-9" baseline="2925" dirty="0">
                <a:latin typeface="Calibri"/>
                <a:cs typeface="Calibri"/>
              </a:rPr>
              <a:t>le</a:t>
            </a:r>
            <a:r>
              <a:rPr sz="4200" spc="0" baseline="2925" dirty="0">
                <a:latin typeface="Calibri"/>
                <a:cs typeface="Calibri"/>
              </a:rPr>
              <a:t>r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6118" y="4358513"/>
            <a:ext cx="1973787" cy="3815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-34" baseline="2925" dirty="0">
                <a:latin typeface="Calibri"/>
                <a:cs typeface="Calibri"/>
              </a:rPr>
              <a:t>t</a:t>
            </a:r>
            <a:r>
              <a:rPr sz="4200" spc="0" baseline="2925" dirty="0">
                <a:latin typeface="Calibri"/>
                <a:cs typeface="Calibri"/>
              </a:rPr>
              <a:t>eh</a:t>
            </a:r>
            <a:r>
              <a:rPr sz="4200" spc="-4" baseline="2925" dirty="0">
                <a:latin typeface="Calibri"/>
                <a:cs typeface="Calibri"/>
              </a:rPr>
              <a:t>li</a:t>
            </a:r>
            <a:r>
              <a:rPr sz="4200" spc="-89" baseline="2925" dirty="0">
                <a:latin typeface="Calibri"/>
                <a:cs typeface="Calibri"/>
              </a:rPr>
              <a:t>k</a:t>
            </a:r>
            <a:r>
              <a:rPr sz="4200" spc="0" baseline="2925" dirty="0">
                <a:latin typeface="Calibri"/>
                <a:cs typeface="Calibri"/>
              </a:rPr>
              <a:t>e</a:t>
            </a:r>
            <a:r>
              <a:rPr sz="4200" spc="-9" baseline="2925" dirty="0">
                <a:latin typeface="Calibri"/>
                <a:cs typeface="Calibri"/>
              </a:rPr>
              <a:t>le</a:t>
            </a:r>
            <a:r>
              <a:rPr sz="4200" spc="-39" baseline="2925" dirty="0">
                <a:latin typeface="Calibri"/>
                <a:cs typeface="Calibri"/>
              </a:rPr>
              <a:t>r</a:t>
            </a:r>
            <a:r>
              <a:rPr sz="4200" spc="0" baseline="2925" dirty="0">
                <a:latin typeface="Calibri"/>
                <a:cs typeface="Calibri"/>
              </a:rPr>
              <a:t>den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65984" y="4358513"/>
            <a:ext cx="1874237" cy="3815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-50" baseline="2925" dirty="0">
                <a:latin typeface="Calibri"/>
                <a:cs typeface="Calibri"/>
              </a:rPr>
              <a:t>k</a:t>
            </a:r>
            <a:r>
              <a:rPr sz="4200" spc="-54" baseline="2925" dirty="0">
                <a:latin typeface="Calibri"/>
                <a:cs typeface="Calibri"/>
              </a:rPr>
              <a:t>a</a:t>
            </a:r>
            <a:r>
              <a:rPr sz="4200" spc="0" baseline="2925" dirty="0">
                <a:latin typeface="Calibri"/>
                <a:cs typeface="Calibri"/>
              </a:rPr>
              <a:t>yna</a:t>
            </a:r>
            <a:r>
              <a:rPr sz="4200" spc="-4" baseline="2925" dirty="0">
                <a:latin typeface="Calibri"/>
                <a:cs typeface="Calibri"/>
              </a:rPr>
              <a:t>kl</a:t>
            </a:r>
            <a:r>
              <a:rPr sz="4200" spc="0" baseline="2925" dirty="0">
                <a:latin typeface="Calibri"/>
                <a:cs typeface="Calibri"/>
              </a:rPr>
              <a:t>anan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95774" y="4358513"/>
            <a:ext cx="1320548" cy="80816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53378">
              <a:lnSpc>
                <a:spcPts val="2955"/>
              </a:lnSpc>
              <a:spcBef>
                <a:spcPts val="147"/>
              </a:spcBef>
            </a:pPr>
            <a:r>
              <a:rPr sz="4200" spc="0" baseline="2925" dirty="0">
                <a:latin typeface="Calibri"/>
                <a:cs typeface="Calibri"/>
              </a:rPr>
              <a:t>risk</a:t>
            </a:r>
            <a:r>
              <a:rPr sz="4200" spc="-4" baseline="2925" dirty="0">
                <a:latin typeface="Calibri"/>
                <a:cs typeface="Calibri"/>
              </a:rPr>
              <a:t>l</a:t>
            </a:r>
            <a:r>
              <a:rPr sz="4200" spc="0" baseline="2925" dirty="0">
                <a:latin typeface="Calibri"/>
                <a:cs typeface="Calibri"/>
              </a:rPr>
              <a:t>e</a:t>
            </a:r>
            <a:r>
              <a:rPr sz="4200" spc="-9" baseline="2925" dirty="0">
                <a:latin typeface="Calibri"/>
                <a:cs typeface="Calibri"/>
              </a:rPr>
              <a:t>r</a:t>
            </a:r>
            <a:r>
              <a:rPr sz="4200" spc="-4" baseline="2925" dirty="0">
                <a:latin typeface="Calibri"/>
                <a:cs typeface="Calibri"/>
              </a:rPr>
              <a:t>i</a:t>
            </a:r>
            <a:r>
              <a:rPr sz="4200" spc="0" baseline="2925" dirty="0">
                <a:latin typeface="Calibri"/>
                <a:cs typeface="Calibri"/>
              </a:rPr>
              <a:t>n</a:t>
            </a:r>
            <a:endParaRPr sz="2800">
              <a:latin typeface="Calibri"/>
              <a:cs typeface="Calibri"/>
            </a:endParaRPr>
          </a:p>
          <a:p>
            <a:pPr marL="226822">
              <a:lnSpc>
                <a:spcPts val="3360"/>
              </a:lnSpc>
              <a:spcBef>
                <a:spcPts val="20"/>
              </a:spcBef>
            </a:pPr>
            <a:r>
              <a:rPr sz="4200" spc="-94" baseline="1950" dirty="0">
                <a:latin typeface="Calibri"/>
                <a:cs typeface="Calibri"/>
              </a:rPr>
              <a:t>k</a:t>
            </a:r>
            <a:r>
              <a:rPr sz="4200" spc="0" baseline="1950" dirty="0">
                <a:latin typeface="Calibri"/>
                <a:cs typeface="Calibri"/>
              </a:rPr>
              <a:t>o</a:t>
            </a:r>
            <a:r>
              <a:rPr sz="4200" spc="-25" baseline="1950" dirty="0">
                <a:latin typeface="Calibri"/>
                <a:cs typeface="Calibri"/>
              </a:rPr>
              <a:t>n</a:t>
            </a:r>
            <a:r>
              <a:rPr sz="4200" spc="0" baseline="1950" dirty="0">
                <a:latin typeface="Calibri"/>
                <a:cs typeface="Calibri"/>
              </a:rPr>
              <a:t>t</a:t>
            </a:r>
            <a:r>
              <a:rPr sz="4200" spc="-44" baseline="1950" dirty="0">
                <a:latin typeface="Calibri"/>
                <a:cs typeface="Calibri"/>
              </a:rPr>
              <a:t>r</a:t>
            </a:r>
            <a:r>
              <a:rPr sz="4200" spc="0" baseline="1950" dirty="0">
                <a:latin typeface="Calibri"/>
                <a:cs typeface="Calibri"/>
              </a:rPr>
              <a:t>ol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87262" y="4358513"/>
            <a:ext cx="910154" cy="3815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0" baseline="2925" dirty="0">
                <a:latin typeface="Calibri"/>
                <a:cs typeface="Calibri"/>
              </a:rPr>
              <a:t>ana</a:t>
            </a:r>
            <a:r>
              <a:rPr sz="4200" spc="-9" baseline="2925" dirty="0">
                <a:latin typeface="Calibri"/>
                <a:cs typeface="Calibri"/>
              </a:rPr>
              <a:t>l</a:t>
            </a:r>
            <a:r>
              <a:rPr sz="4200" spc="0" baseline="2925" dirty="0">
                <a:latin typeface="Calibri"/>
                <a:cs typeface="Calibri"/>
              </a:rPr>
              <a:t>iz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52359" y="4358513"/>
            <a:ext cx="1238157" cy="3815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0" baseline="2925" dirty="0">
                <a:latin typeface="Calibri"/>
                <a:cs typeface="Calibri"/>
              </a:rPr>
              <a:t>edi</a:t>
            </a:r>
            <a:r>
              <a:rPr sz="4200" spc="-9" baseline="2925" dirty="0">
                <a:latin typeface="Calibri"/>
                <a:cs typeface="Calibri"/>
              </a:rPr>
              <a:t>le</a:t>
            </a:r>
            <a:r>
              <a:rPr sz="4200" spc="-39" baseline="2925" dirty="0">
                <a:latin typeface="Calibri"/>
                <a:cs typeface="Calibri"/>
              </a:rPr>
              <a:t>r</a:t>
            </a:r>
            <a:r>
              <a:rPr sz="4200" spc="-9" baseline="2925" dirty="0">
                <a:latin typeface="Calibri"/>
                <a:cs typeface="Calibri"/>
              </a:rPr>
              <a:t>e</a:t>
            </a:r>
            <a:r>
              <a:rPr sz="4200" spc="0" baseline="2925" dirty="0">
                <a:latin typeface="Calibri"/>
                <a:cs typeface="Calibri"/>
              </a:rPr>
              <a:t>k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6118" y="4785423"/>
            <a:ext cx="2746256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0" baseline="2925" dirty="0">
                <a:latin typeface="Calibri"/>
                <a:cs typeface="Calibri"/>
              </a:rPr>
              <a:t>de</a:t>
            </a:r>
            <a:r>
              <a:rPr sz="4200" spc="-39" baseline="2925" dirty="0">
                <a:latin typeface="Calibri"/>
                <a:cs typeface="Calibri"/>
              </a:rPr>
              <a:t>r</a:t>
            </a:r>
            <a:r>
              <a:rPr sz="4200" spc="-4" baseline="2925" dirty="0">
                <a:latin typeface="Calibri"/>
                <a:cs typeface="Calibri"/>
              </a:rPr>
              <a:t>e</a:t>
            </a:r>
            <a:r>
              <a:rPr sz="4200" spc="0" baseline="2925" dirty="0">
                <a:latin typeface="Calibri"/>
                <a:cs typeface="Calibri"/>
              </a:rPr>
              <a:t>ce</a:t>
            </a:r>
            <a:r>
              <a:rPr sz="4200" spc="-4" baseline="2925" dirty="0">
                <a:latin typeface="Calibri"/>
                <a:cs typeface="Calibri"/>
              </a:rPr>
              <a:t>l</a:t>
            </a:r>
            <a:r>
              <a:rPr sz="4200" spc="0" baseline="2925" dirty="0">
                <a:latin typeface="Calibri"/>
                <a:cs typeface="Calibri"/>
              </a:rPr>
              <a:t>endir</a:t>
            </a:r>
            <a:r>
              <a:rPr sz="4200" spc="-14" baseline="2925" dirty="0">
                <a:latin typeface="Calibri"/>
                <a:cs typeface="Calibri"/>
              </a:rPr>
              <a:t>i</a:t>
            </a:r>
            <a:r>
              <a:rPr sz="4200" spc="-4" baseline="2925" dirty="0">
                <a:latin typeface="Calibri"/>
                <a:cs typeface="Calibri"/>
              </a:rPr>
              <a:t>l</a:t>
            </a:r>
            <a:r>
              <a:rPr sz="4200" spc="0" baseline="2925" dirty="0">
                <a:latin typeface="Calibri"/>
                <a:cs typeface="Calibri"/>
              </a:rPr>
              <a:t>mesi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89755" y="4785423"/>
            <a:ext cx="408814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-29" baseline="2925" dirty="0">
                <a:latin typeface="Calibri"/>
                <a:cs typeface="Calibri"/>
              </a:rPr>
              <a:t>ve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23709" y="4785423"/>
            <a:ext cx="1867928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-34" baseline="2925" dirty="0">
                <a:latin typeface="Calibri"/>
                <a:cs typeface="Calibri"/>
              </a:rPr>
              <a:t>t</a:t>
            </a:r>
            <a:r>
              <a:rPr sz="4200" spc="0" baseline="2925" dirty="0">
                <a:latin typeface="Calibri"/>
                <a:cs typeface="Calibri"/>
              </a:rPr>
              <a:t>edbir</a:t>
            </a:r>
            <a:r>
              <a:rPr sz="4200" spc="-14" baseline="2925" dirty="0">
                <a:latin typeface="Calibri"/>
                <a:cs typeface="Calibri"/>
              </a:rPr>
              <a:t>l</a:t>
            </a:r>
            <a:r>
              <a:rPr sz="4200" spc="0" baseline="2925" dirty="0">
                <a:latin typeface="Calibri"/>
                <a:cs typeface="Calibri"/>
              </a:rPr>
              <a:t>e</a:t>
            </a:r>
            <a:r>
              <a:rPr sz="4200" spc="-4" baseline="2925" dirty="0">
                <a:latin typeface="Calibri"/>
                <a:cs typeface="Calibri"/>
              </a:rPr>
              <a:t>r</a:t>
            </a:r>
            <a:r>
              <a:rPr sz="4200" spc="0" baseline="2925" dirty="0">
                <a:latin typeface="Calibri"/>
                <a:cs typeface="Calibri"/>
              </a:rPr>
              <a:t>inin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6118" y="5212143"/>
            <a:ext cx="788118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4200" spc="-50" baseline="2925" dirty="0">
                <a:latin typeface="Calibri"/>
                <a:cs typeface="Calibri"/>
              </a:rPr>
              <a:t>k</a:t>
            </a:r>
            <a:r>
              <a:rPr sz="4200" spc="0" baseline="2925" dirty="0">
                <a:latin typeface="Calibri"/>
                <a:cs typeface="Calibri"/>
              </a:rPr>
              <a:t>a</a:t>
            </a:r>
            <a:r>
              <a:rPr sz="4200" spc="-59" baseline="2925" dirty="0">
                <a:latin typeface="Calibri"/>
                <a:cs typeface="Calibri"/>
              </a:rPr>
              <a:t>r</a:t>
            </a:r>
            <a:r>
              <a:rPr sz="4200" spc="0" baseline="2925" dirty="0">
                <a:latin typeface="Calibri"/>
                <a:cs typeface="Calibri"/>
              </a:rPr>
              <a:t>arla</a:t>
            </a:r>
            <a:r>
              <a:rPr sz="4200" spc="-34" baseline="2925" dirty="0">
                <a:latin typeface="Calibri"/>
                <a:cs typeface="Calibri"/>
              </a:rPr>
              <a:t>ş</a:t>
            </a:r>
            <a:r>
              <a:rPr sz="4200" spc="0" baseline="2925" dirty="0">
                <a:latin typeface="Calibri"/>
                <a:cs typeface="Calibri"/>
              </a:rPr>
              <a:t>tı</a:t>
            </a:r>
            <a:r>
              <a:rPr sz="4200" spc="-9" baseline="2925" dirty="0">
                <a:latin typeface="Calibri"/>
                <a:cs typeface="Calibri"/>
              </a:rPr>
              <a:t>rı</a:t>
            </a:r>
            <a:r>
              <a:rPr sz="4200" spc="0" baseline="2925" dirty="0">
                <a:latin typeface="Calibri"/>
                <a:cs typeface="Calibri"/>
              </a:rPr>
              <a:t>l</a:t>
            </a:r>
            <a:r>
              <a:rPr sz="4200" spc="-9" baseline="2925" dirty="0">
                <a:latin typeface="Calibri"/>
                <a:cs typeface="Calibri"/>
              </a:rPr>
              <a:t>m</a:t>
            </a:r>
            <a:r>
              <a:rPr sz="4200" spc="0" baseline="2925" dirty="0">
                <a:latin typeface="Calibri"/>
                <a:cs typeface="Calibri"/>
              </a:rPr>
              <a:t>ası</a:t>
            </a:r>
            <a:r>
              <a:rPr sz="4200" spc="-14" baseline="2925" dirty="0">
                <a:latin typeface="Calibri"/>
                <a:cs typeface="Calibri"/>
              </a:rPr>
              <a:t> </a:t>
            </a:r>
            <a:r>
              <a:rPr sz="4200" spc="0" baseline="2925" dirty="0">
                <a:latin typeface="Calibri"/>
                <a:cs typeface="Calibri"/>
              </a:rPr>
              <a:t>amacıy</a:t>
            </a:r>
            <a:r>
              <a:rPr sz="4200" spc="-9" baseline="2925" dirty="0">
                <a:latin typeface="Calibri"/>
                <a:cs typeface="Calibri"/>
              </a:rPr>
              <a:t>l</a:t>
            </a:r>
            <a:r>
              <a:rPr sz="4200" spc="0" baseline="2925" dirty="0">
                <a:latin typeface="Calibri"/>
                <a:cs typeface="Calibri"/>
              </a:rPr>
              <a:t>a</a:t>
            </a:r>
            <a:r>
              <a:rPr sz="4200" spc="-19" baseline="2925" dirty="0">
                <a:latin typeface="Calibri"/>
                <a:cs typeface="Calibri"/>
              </a:rPr>
              <a:t> </a:t>
            </a:r>
            <a:r>
              <a:rPr sz="4200" spc="-44" baseline="2925" dirty="0">
                <a:latin typeface="Calibri"/>
                <a:cs typeface="Calibri"/>
              </a:rPr>
              <a:t>y</a:t>
            </a:r>
            <a:r>
              <a:rPr sz="4200" spc="0" baseline="2925" dirty="0">
                <a:latin typeface="Calibri"/>
                <a:cs typeface="Calibri"/>
              </a:rPr>
              <a:t>apılm</a:t>
            </a:r>
            <a:r>
              <a:rPr sz="4200" spc="-9" baseline="2925" dirty="0">
                <a:latin typeface="Calibri"/>
                <a:cs typeface="Calibri"/>
              </a:rPr>
              <a:t>a</a:t>
            </a:r>
            <a:r>
              <a:rPr sz="4200" spc="0" baseline="2925" dirty="0">
                <a:latin typeface="Calibri"/>
                <a:cs typeface="Calibri"/>
              </a:rPr>
              <a:t>sı</a:t>
            </a:r>
            <a:r>
              <a:rPr sz="4200" spc="-14" baseline="2925" dirty="0">
                <a:latin typeface="Calibri"/>
                <a:cs typeface="Calibri"/>
              </a:rPr>
              <a:t> </a:t>
            </a:r>
            <a:r>
              <a:rPr sz="4200" spc="-19" baseline="2925" dirty="0">
                <a:latin typeface="Calibri"/>
                <a:cs typeface="Calibri"/>
              </a:rPr>
              <a:t>g</a:t>
            </a:r>
            <a:r>
              <a:rPr sz="4200" spc="0" baseline="2925" dirty="0">
                <a:latin typeface="Calibri"/>
                <a:cs typeface="Calibri"/>
              </a:rPr>
              <a:t>e</a:t>
            </a:r>
            <a:r>
              <a:rPr sz="4200" spc="-34" baseline="2925" dirty="0">
                <a:latin typeface="Calibri"/>
                <a:cs typeface="Calibri"/>
              </a:rPr>
              <a:t>r</a:t>
            </a:r>
            <a:r>
              <a:rPr sz="4200" spc="0" baseline="2925" dirty="0">
                <a:latin typeface="Calibri"/>
                <a:cs typeface="Calibri"/>
              </a:rPr>
              <a:t>ek</a:t>
            </a:r>
            <a:r>
              <a:rPr sz="4200" spc="-4" baseline="2925" dirty="0">
                <a:latin typeface="Calibri"/>
                <a:cs typeface="Calibri"/>
              </a:rPr>
              <a:t>l</a:t>
            </a:r>
            <a:r>
              <a:rPr sz="4200" spc="0" baseline="2925" dirty="0">
                <a:latin typeface="Calibri"/>
                <a:cs typeface="Calibri"/>
              </a:rPr>
              <a:t>i</a:t>
            </a:r>
            <a:r>
              <a:rPr sz="4200" spc="-19" baseline="2925" dirty="0">
                <a:latin typeface="Calibri"/>
                <a:cs typeface="Calibri"/>
              </a:rPr>
              <a:t> </a:t>
            </a:r>
            <a:r>
              <a:rPr sz="4200" spc="-29" baseline="2925" dirty="0">
                <a:latin typeface="Calibri"/>
                <a:cs typeface="Calibri"/>
              </a:rPr>
              <a:t>ç</a:t>
            </a:r>
            <a:r>
              <a:rPr sz="4200" spc="0" baseline="2925" dirty="0">
                <a:latin typeface="Calibri"/>
                <a:cs typeface="Calibri"/>
              </a:rPr>
              <a:t>alışmalar</a:t>
            </a:r>
            <a:r>
              <a:rPr sz="4200" spc="-14" baseline="2925" dirty="0">
                <a:latin typeface="Calibri"/>
                <a:cs typeface="Calibri"/>
              </a:rPr>
              <a:t>ı</a:t>
            </a:r>
            <a:r>
              <a:rPr sz="4200" spc="0" baseline="2925" dirty="0">
                <a:latin typeface="Calibri"/>
                <a:cs typeface="Calibri"/>
              </a:rPr>
              <a:t>,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504936" y="6463538"/>
            <a:ext cx="125501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sz="1800" spc="0" baseline="2275" dirty="0">
                <a:solidFill>
                  <a:srgbClr val="888888"/>
                </a:solidFill>
                <a:latin typeface="Calibri"/>
                <a:cs typeface="Calibri"/>
              </a:rPr>
              <a:t>7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9" name="Resim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0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6953" y="1880265"/>
            <a:ext cx="8786876" cy="3932237"/>
          </a:xfrm>
          <a:custGeom>
            <a:avLst/>
            <a:gdLst/>
            <a:ahLst/>
            <a:cxnLst/>
            <a:rect l="l" t="t" r="r" b="b"/>
            <a:pathLst>
              <a:path w="8786876" h="3932237">
                <a:moveTo>
                  <a:pt x="0" y="655447"/>
                </a:moveTo>
                <a:lnTo>
                  <a:pt x="0" y="3276854"/>
                </a:lnTo>
                <a:lnTo>
                  <a:pt x="2172" y="3330604"/>
                </a:lnTo>
                <a:lnTo>
                  <a:pt x="8577" y="3383158"/>
                </a:lnTo>
                <a:lnTo>
                  <a:pt x="19046" y="3434347"/>
                </a:lnTo>
                <a:lnTo>
                  <a:pt x="33411" y="3484002"/>
                </a:lnTo>
                <a:lnTo>
                  <a:pt x="51502" y="3531955"/>
                </a:lnTo>
                <a:lnTo>
                  <a:pt x="73151" y="3578036"/>
                </a:lnTo>
                <a:lnTo>
                  <a:pt x="98190" y="3622078"/>
                </a:lnTo>
                <a:lnTo>
                  <a:pt x="126449" y="3663911"/>
                </a:lnTo>
                <a:lnTo>
                  <a:pt x="157761" y="3703367"/>
                </a:lnTo>
                <a:lnTo>
                  <a:pt x="191955" y="3740277"/>
                </a:lnTo>
                <a:lnTo>
                  <a:pt x="228865" y="3774472"/>
                </a:lnTo>
                <a:lnTo>
                  <a:pt x="268320" y="3805784"/>
                </a:lnTo>
                <a:lnTo>
                  <a:pt x="310153" y="3834044"/>
                </a:lnTo>
                <a:lnTo>
                  <a:pt x="354195" y="3859083"/>
                </a:lnTo>
                <a:lnTo>
                  <a:pt x="400276" y="3880733"/>
                </a:lnTo>
                <a:lnTo>
                  <a:pt x="448229" y="3898824"/>
                </a:lnTo>
                <a:lnTo>
                  <a:pt x="497885" y="3913189"/>
                </a:lnTo>
                <a:lnTo>
                  <a:pt x="549075" y="3923659"/>
                </a:lnTo>
                <a:lnTo>
                  <a:pt x="601631" y="3930064"/>
                </a:lnTo>
                <a:lnTo>
                  <a:pt x="655383" y="3932237"/>
                </a:lnTo>
                <a:lnTo>
                  <a:pt x="8131429" y="3932237"/>
                </a:lnTo>
                <a:lnTo>
                  <a:pt x="8185179" y="3930064"/>
                </a:lnTo>
                <a:lnTo>
                  <a:pt x="8237735" y="3923659"/>
                </a:lnTo>
                <a:lnTo>
                  <a:pt x="8288926" y="3913189"/>
                </a:lnTo>
                <a:lnTo>
                  <a:pt x="8338584" y="3898824"/>
                </a:lnTo>
                <a:lnTo>
                  <a:pt x="8386540" y="3880733"/>
                </a:lnTo>
                <a:lnTo>
                  <a:pt x="8432625" y="3859083"/>
                </a:lnTo>
                <a:lnTo>
                  <a:pt x="8476671" y="3834044"/>
                </a:lnTo>
                <a:lnTo>
                  <a:pt x="8518508" y="3805784"/>
                </a:lnTo>
                <a:lnTo>
                  <a:pt x="8557969" y="3774472"/>
                </a:lnTo>
                <a:lnTo>
                  <a:pt x="8594883" y="3740277"/>
                </a:lnTo>
                <a:lnTo>
                  <a:pt x="8629083" y="3703367"/>
                </a:lnTo>
                <a:lnTo>
                  <a:pt x="8660400" y="3663911"/>
                </a:lnTo>
                <a:lnTo>
                  <a:pt x="8688664" y="3622078"/>
                </a:lnTo>
                <a:lnTo>
                  <a:pt x="8713707" y="3578036"/>
                </a:lnTo>
                <a:lnTo>
                  <a:pt x="8735361" y="3531955"/>
                </a:lnTo>
                <a:lnTo>
                  <a:pt x="8753456" y="3484002"/>
                </a:lnTo>
                <a:lnTo>
                  <a:pt x="8767824" y="3434347"/>
                </a:lnTo>
                <a:lnTo>
                  <a:pt x="8778296" y="3383158"/>
                </a:lnTo>
                <a:lnTo>
                  <a:pt x="8784702" y="3330604"/>
                </a:lnTo>
                <a:lnTo>
                  <a:pt x="8786876" y="3276854"/>
                </a:lnTo>
                <a:lnTo>
                  <a:pt x="8786876" y="655447"/>
                </a:lnTo>
                <a:lnTo>
                  <a:pt x="8784702" y="601678"/>
                </a:lnTo>
                <a:lnTo>
                  <a:pt x="8778296" y="549109"/>
                </a:lnTo>
                <a:lnTo>
                  <a:pt x="8767824" y="497908"/>
                </a:lnTo>
                <a:lnTo>
                  <a:pt x="8753456" y="448242"/>
                </a:lnTo>
                <a:lnTo>
                  <a:pt x="8735361" y="400282"/>
                </a:lnTo>
                <a:lnTo>
                  <a:pt x="8713707" y="354194"/>
                </a:lnTo>
                <a:lnTo>
                  <a:pt x="8688664" y="310148"/>
                </a:lnTo>
                <a:lnTo>
                  <a:pt x="8660400" y="268312"/>
                </a:lnTo>
                <a:lnTo>
                  <a:pt x="8629083" y="228854"/>
                </a:lnTo>
                <a:lnTo>
                  <a:pt x="8594883" y="191944"/>
                </a:lnTo>
                <a:lnTo>
                  <a:pt x="8557969" y="157749"/>
                </a:lnTo>
                <a:lnTo>
                  <a:pt x="8518508" y="126439"/>
                </a:lnTo>
                <a:lnTo>
                  <a:pt x="8476671" y="98181"/>
                </a:lnTo>
                <a:lnTo>
                  <a:pt x="8432625" y="73143"/>
                </a:lnTo>
                <a:lnTo>
                  <a:pt x="8386540" y="51496"/>
                </a:lnTo>
                <a:lnTo>
                  <a:pt x="8338584" y="33407"/>
                </a:lnTo>
                <a:lnTo>
                  <a:pt x="8288926" y="19044"/>
                </a:lnTo>
                <a:lnTo>
                  <a:pt x="8237735" y="8576"/>
                </a:lnTo>
                <a:lnTo>
                  <a:pt x="8185179" y="2172"/>
                </a:lnTo>
                <a:lnTo>
                  <a:pt x="8131429" y="0"/>
                </a:lnTo>
                <a:lnTo>
                  <a:pt x="655383" y="0"/>
                </a:lnTo>
                <a:lnTo>
                  <a:pt x="601631" y="2172"/>
                </a:lnTo>
                <a:lnTo>
                  <a:pt x="549075" y="8576"/>
                </a:lnTo>
                <a:lnTo>
                  <a:pt x="497885" y="19044"/>
                </a:lnTo>
                <a:lnTo>
                  <a:pt x="448229" y="33407"/>
                </a:lnTo>
                <a:lnTo>
                  <a:pt x="400276" y="51496"/>
                </a:lnTo>
                <a:lnTo>
                  <a:pt x="354195" y="73143"/>
                </a:lnTo>
                <a:lnTo>
                  <a:pt x="310153" y="98181"/>
                </a:lnTo>
                <a:lnTo>
                  <a:pt x="268320" y="126439"/>
                </a:lnTo>
                <a:lnTo>
                  <a:pt x="228865" y="157749"/>
                </a:lnTo>
                <a:lnTo>
                  <a:pt x="191955" y="191944"/>
                </a:lnTo>
                <a:lnTo>
                  <a:pt x="157761" y="228854"/>
                </a:lnTo>
                <a:lnTo>
                  <a:pt x="126449" y="268312"/>
                </a:lnTo>
                <a:lnTo>
                  <a:pt x="98190" y="310148"/>
                </a:lnTo>
                <a:lnTo>
                  <a:pt x="73151" y="354194"/>
                </a:lnTo>
                <a:lnTo>
                  <a:pt x="51502" y="400282"/>
                </a:lnTo>
                <a:lnTo>
                  <a:pt x="33411" y="448242"/>
                </a:lnTo>
                <a:lnTo>
                  <a:pt x="19046" y="497908"/>
                </a:lnTo>
                <a:lnTo>
                  <a:pt x="8577" y="549109"/>
                </a:lnTo>
                <a:lnTo>
                  <a:pt x="2172" y="601678"/>
                </a:lnTo>
                <a:lnTo>
                  <a:pt x="0" y="6554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2875" y="1844675"/>
            <a:ext cx="8786876" cy="3932237"/>
          </a:xfrm>
          <a:custGeom>
            <a:avLst/>
            <a:gdLst/>
            <a:ahLst/>
            <a:cxnLst/>
            <a:rect l="l" t="t" r="r" b="b"/>
            <a:pathLst>
              <a:path w="8786876" h="3932237">
                <a:moveTo>
                  <a:pt x="0" y="655447"/>
                </a:moveTo>
                <a:lnTo>
                  <a:pt x="2172" y="601678"/>
                </a:lnTo>
                <a:lnTo>
                  <a:pt x="8577" y="549109"/>
                </a:lnTo>
                <a:lnTo>
                  <a:pt x="19046" y="497908"/>
                </a:lnTo>
                <a:lnTo>
                  <a:pt x="33411" y="448242"/>
                </a:lnTo>
                <a:lnTo>
                  <a:pt x="51502" y="400282"/>
                </a:lnTo>
                <a:lnTo>
                  <a:pt x="73151" y="354194"/>
                </a:lnTo>
                <a:lnTo>
                  <a:pt x="98190" y="310148"/>
                </a:lnTo>
                <a:lnTo>
                  <a:pt x="126449" y="268312"/>
                </a:lnTo>
                <a:lnTo>
                  <a:pt x="157761" y="228854"/>
                </a:lnTo>
                <a:lnTo>
                  <a:pt x="191955" y="191944"/>
                </a:lnTo>
                <a:lnTo>
                  <a:pt x="228865" y="157749"/>
                </a:lnTo>
                <a:lnTo>
                  <a:pt x="268320" y="126439"/>
                </a:lnTo>
                <a:lnTo>
                  <a:pt x="310153" y="98181"/>
                </a:lnTo>
                <a:lnTo>
                  <a:pt x="354195" y="73143"/>
                </a:lnTo>
                <a:lnTo>
                  <a:pt x="400276" y="51496"/>
                </a:lnTo>
                <a:lnTo>
                  <a:pt x="448229" y="33407"/>
                </a:lnTo>
                <a:lnTo>
                  <a:pt x="497885" y="19044"/>
                </a:lnTo>
                <a:lnTo>
                  <a:pt x="549075" y="8576"/>
                </a:lnTo>
                <a:lnTo>
                  <a:pt x="601631" y="2172"/>
                </a:lnTo>
                <a:lnTo>
                  <a:pt x="655383" y="0"/>
                </a:lnTo>
                <a:lnTo>
                  <a:pt x="8131429" y="0"/>
                </a:lnTo>
                <a:lnTo>
                  <a:pt x="8185179" y="2172"/>
                </a:lnTo>
                <a:lnTo>
                  <a:pt x="8237735" y="8576"/>
                </a:lnTo>
                <a:lnTo>
                  <a:pt x="8288926" y="19044"/>
                </a:lnTo>
                <a:lnTo>
                  <a:pt x="8338584" y="33407"/>
                </a:lnTo>
                <a:lnTo>
                  <a:pt x="8386540" y="51496"/>
                </a:lnTo>
                <a:lnTo>
                  <a:pt x="8432625" y="73143"/>
                </a:lnTo>
                <a:lnTo>
                  <a:pt x="8476671" y="98181"/>
                </a:lnTo>
                <a:lnTo>
                  <a:pt x="8518508" y="126439"/>
                </a:lnTo>
                <a:lnTo>
                  <a:pt x="8557969" y="157749"/>
                </a:lnTo>
                <a:lnTo>
                  <a:pt x="8594883" y="191944"/>
                </a:lnTo>
                <a:lnTo>
                  <a:pt x="8629083" y="228854"/>
                </a:lnTo>
                <a:lnTo>
                  <a:pt x="8660400" y="268312"/>
                </a:lnTo>
                <a:lnTo>
                  <a:pt x="8688664" y="310148"/>
                </a:lnTo>
                <a:lnTo>
                  <a:pt x="8713707" y="354194"/>
                </a:lnTo>
                <a:lnTo>
                  <a:pt x="8735361" y="400282"/>
                </a:lnTo>
                <a:lnTo>
                  <a:pt x="8753456" y="448242"/>
                </a:lnTo>
                <a:lnTo>
                  <a:pt x="8767824" y="497908"/>
                </a:lnTo>
                <a:lnTo>
                  <a:pt x="8778296" y="549109"/>
                </a:lnTo>
                <a:lnTo>
                  <a:pt x="8784702" y="601678"/>
                </a:lnTo>
                <a:lnTo>
                  <a:pt x="8786876" y="655447"/>
                </a:lnTo>
                <a:lnTo>
                  <a:pt x="8786876" y="3276854"/>
                </a:lnTo>
                <a:lnTo>
                  <a:pt x="8784702" y="3330604"/>
                </a:lnTo>
                <a:lnTo>
                  <a:pt x="8778296" y="3383158"/>
                </a:lnTo>
                <a:lnTo>
                  <a:pt x="8767824" y="3434347"/>
                </a:lnTo>
                <a:lnTo>
                  <a:pt x="8753456" y="3484002"/>
                </a:lnTo>
                <a:lnTo>
                  <a:pt x="8735361" y="3531955"/>
                </a:lnTo>
                <a:lnTo>
                  <a:pt x="8713707" y="3578036"/>
                </a:lnTo>
                <a:lnTo>
                  <a:pt x="8688664" y="3622078"/>
                </a:lnTo>
                <a:lnTo>
                  <a:pt x="8660400" y="3663911"/>
                </a:lnTo>
                <a:lnTo>
                  <a:pt x="8629083" y="3703367"/>
                </a:lnTo>
                <a:lnTo>
                  <a:pt x="8594883" y="3740277"/>
                </a:lnTo>
                <a:lnTo>
                  <a:pt x="8557969" y="3774472"/>
                </a:lnTo>
                <a:lnTo>
                  <a:pt x="8518508" y="3805784"/>
                </a:lnTo>
                <a:lnTo>
                  <a:pt x="8476671" y="3834044"/>
                </a:lnTo>
                <a:lnTo>
                  <a:pt x="8432625" y="3859083"/>
                </a:lnTo>
                <a:lnTo>
                  <a:pt x="8386540" y="3880733"/>
                </a:lnTo>
                <a:lnTo>
                  <a:pt x="8338584" y="3898824"/>
                </a:lnTo>
                <a:lnTo>
                  <a:pt x="8288926" y="3913189"/>
                </a:lnTo>
                <a:lnTo>
                  <a:pt x="8237735" y="3923659"/>
                </a:lnTo>
                <a:lnTo>
                  <a:pt x="8185179" y="3930064"/>
                </a:lnTo>
                <a:lnTo>
                  <a:pt x="8131429" y="3932237"/>
                </a:lnTo>
                <a:lnTo>
                  <a:pt x="655383" y="3932237"/>
                </a:lnTo>
                <a:lnTo>
                  <a:pt x="601631" y="3930064"/>
                </a:lnTo>
                <a:lnTo>
                  <a:pt x="549075" y="3923659"/>
                </a:lnTo>
                <a:lnTo>
                  <a:pt x="497885" y="3913189"/>
                </a:lnTo>
                <a:lnTo>
                  <a:pt x="448229" y="3898824"/>
                </a:lnTo>
                <a:lnTo>
                  <a:pt x="400276" y="3880733"/>
                </a:lnTo>
                <a:lnTo>
                  <a:pt x="354195" y="3859083"/>
                </a:lnTo>
                <a:lnTo>
                  <a:pt x="310153" y="3834044"/>
                </a:lnTo>
                <a:lnTo>
                  <a:pt x="268320" y="3805784"/>
                </a:lnTo>
                <a:lnTo>
                  <a:pt x="228865" y="3774472"/>
                </a:lnTo>
                <a:lnTo>
                  <a:pt x="191955" y="3740277"/>
                </a:lnTo>
                <a:lnTo>
                  <a:pt x="157761" y="3703367"/>
                </a:lnTo>
                <a:lnTo>
                  <a:pt x="126449" y="3663911"/>
                </a:lnTo>
                <a:lnTo>
                  <a:pt x="98190" y="3622078"/>
                </a:lnTo>
                <a:lnTo>
                  <a:pt x="73151" y="3578036"/>
                </a:lnTo>
                <a:lnTo>
                  <a:pt x="51502" y="3531955"/>
                </a:lnTo>
                <a:lnTo>
                  <a:pt x="33411" y="3484002"/>
                </a:lnTo>
                <a:lnTo>
                  <a:pt x="19046" y="3434347"/>
                </a:lnTo>
                <a:lnTo>
                  <a:pt x="8577" y="3383158"/>
                </a:lnTo>
                <a:lnTo>
                  <a:pt x="2172" y="3330604"/>
                </a:lnTo>
                <a:lnTo>
                  <a:pt x="0" y="3276854"/>
                </a:lnTo>
                <a:lnTo>
                  <a:pt x="0" y="655447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541524" y="312585"/>
            <a:ext cx="5042229" cy="381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Risk Değerl</a:t>
            </a:r>
            <a:r>
              <a:rPr sz="28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ndirme</a:t>
            </a:r>
            <a:r>
              <a:rPr sz="2800" b="1" spc="-1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Yönetmeliği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13512" y="2176145"/>
            <a:ext cx="560882" cy="5969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685"/>
              </a:lnSpc>
              <a:spcBef>
                <a:spcPts val="234"/>
              </a:spcBef>
            </a:pPr>
            <a:r>
              <a:rPr sz="6750" b="1" spc="4" baseline="3034" dirty="0">
                <a:latin typeface="Calibri"/>
                <a:cs typeface="Calibri"/>
              </a:rPr>
              <a:t>g)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43178" y="2176145"/>
            <a:ext cx="1865007" cy="5969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685"/>
              </a:lnSpc>
              <a:spcBef>
                <a:spcPts val="234"/>
              </a:spcBef>
            </a:pPr>
            <a:r>
              <a:rPr sz="6750" b="1" spc="-404" baseline="3034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6750" b="1" spc="0" baseline="3034" dirty="0">
                <a:solidFill>
                  <a:srgbClr val="FF0000"/>
                </a:solidFill>
                <a:latin typeface="Calibri"/>
                <a:cs typeface="Calibri"/>
              </a:rPr>
              <a:t>ehli</a:t>
            </a:r>
            <a:r>
              <a:rPr sz="6750" b="1" spc="-139" baseline="3034" dirty="0">
                <a:solidFill>
                  <a:srgbClr val="FF0000"/>
                </a:solidFill>
                <a:latin typeface="Calibri"/>
                <a:cs typeface="Calibri"/>
              </a:rPr>
              <a:t>k</a:t>
            </a:r>
            <a:r>
              <a:rPr sz="6750" b="1" spc="0" baseline="3034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6750" spc="0" baseline="3034" dirty="0">
                <a:solidFill>
                  <a:srgbClr val="FF0000"/>
                </a:solidFill>
                <a:latin typeface="Calibri"/>
                <a:cs typeface="Calibri"/>
              </a:rPr>
              <a:t>:</a:t>
            </a:r>
            <a:endParaRPr sz="45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977896" y="2176145"/>
            <a:ext cx="2219388" cy="5969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685"/>
              </a:lnSpc>
              <a:spcBef>
                <a:spcPts val="234"/>
              </a:spcBef>
            </a:pPr>
            <a:r>
              <a:rPr sz="6750" spc="0" baseline="3034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İ</a:t>
            </a:r>
            <a:r>
              <a:rPr sz="6750" spc="-84" baseline="3034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ş</a:t>
            </a:r>
            <a:r>
              <a:rPr sz="6750" spc="-59" baseline="3034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y</a:t>
            </a:r>
            <a:r>
              <a:rPr sz="6750" spc="0" baseline="3034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erinde</a:t>
            </a:r>
            <a:endParaRPr sz="4500" dirty="0">
              <a:solidFill>
                <a:schemeClr val="tx2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67198" y="2176145"/>
            <a:ext cx="833864" cy="5969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685"/>
              </a:lnSpc>
              <a:spcBef>
                <a:spcPts val="234"/>
              </a:spcBef>
            </a:pPr>
            <a:r>
              <a:rPr sz="6750" spc="-64" baseline="3034" dirty="0">
                <a:latin typeface="Calibri"/>
                <a:cs typeface="Calibri"/>
              </a:rPr>
              <a:t>v</a:t>
            </a:r>
            <a:r>
              <a:rPr sz="6750" spc="0" baseline="3034" dirty="0">
                <a:latin typeface="Calibri"/>
                <a:cs typeface="Calibri"/>
              </a:rPr>
              <a:t>ar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70168" y="2176145"/>
            <a:ext cx="1117668" cy="5969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685"/>
              </a:lnSpc>
              <a:spcBef>
                <a:spcPts val="234"/>
              </a:spcBef>
            </a:pPr>
            <a:r>
              <a:rPr sz="6750" spc="0" baseline="3034" dirty="0">
                <a:latin typeface="Calibri"/>
                <a:cs typeface="Calibri"/>
              </a:rPr>
              <a:t>olan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57364" y="2176145"/>
            <a:ext cx="624126" cy="5969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685"/>
              </a:lnSpc>
              <a:spcBef>
                <a:spcPts val="234"/>
              </a:spcBef>
            </a:pPr>
            <a:r>
              <a:rPr sz="6750" spc="-75" baseline="3034" dirty="0">
                <a:latin typeface="Calibri"/>
                <a:cs typeface="Calibri"/>
              </a:rPr>
              <a:t>ya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060182" y="2176145"/>
            <a:ext cx="683993" cy="5969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685"/>
              </a:lnSpc>
              <a:spcBef>
                <a:spcPts val="234"/>
              </a:spcBef>
            </a:pPr>
            <a:r>
              <a:rPr sz="6750" spc="-4" baseline="3034" dirty="0">
                <a:latin typeface="Calibri"/>
                <a:cs typeface="Calibri"/>
              </a:rPr>
              <a:t>da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3512" y="2861945"/>
            <a:ext cx="2244534" cy="5969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685"/>
              </a:lnSpc>
              <a:spcBef>
                <a:spcPts val="234"/>
              </a:spcBef>
            </a:pPr>
            <a:r>
              <a:rPr sz="6750" spc="0" baseline="3034" dirty="0">
                <a:latin typeface="Calibri"/>
                <a:cs typeface="Calibri"/>
              </a:rPr>
              <a:t>dışarıdan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42438" y="2861945"/>
            <a:ext cx="2849784" cy="5969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685"/>
              </a:lnSpc>
              <a:spcBef>
                <a:spcPts val="234"/>
              </a:spcBef>
            </a:pPr>
            <a:r>
              <a:rPr sz="6750" spc="-44" baseline="3034" dirty="0">
                <a:latin typeface="Calibri"/>
                <a:cs typeface="Calibri"/>
              </a:rPr>
              <a:t>g</a:t>
            </a:r>
            <a:r>
              <a:rPr sz="6750" spc="0" baseline="3034" dirty="0">
                <a:latin typeface="Calibri"/>
                <a:cs typeface="Calibri"/>
              </a:rPr>
              <a:t>elebilecek,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79440" y="2861945"/>
            <a:ext cx="1812480" cy="5969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685"/>
              </a:lnSpc>
              <a:spcBef>
                <a:spcPts val="234"/>
              </a:spcBef>
            </a:pPr>
            <a:r>
              <a:rPr sz="6750" spc="-44" baseline="3034" dirty="0">
                <a:latin typeface="Calibri"/>
                <a:cs typeface="Calibri"/>
              </a:rPr>
              <a:t>ç</a:t>
            </a:r>
            <a:r>
              <a:rPr sz="6750" spc="0" baseline="3034" dirty="0">
                <a:latin typeface="Calibri"/>
                <a:cs typeface="Calibri"/>
              </a:rPr>
              <a:t>alışanı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76311" y="2861945"/>
            <a:ext cx="1168718" cy="12830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16">
              <a:lnSpc>
                <a:spcPts val="4685"/>
              </a:lnSpc>
              <a:spcBef>
                <a:spcPts val="234"/>
              </a:spcBef>
            </a:pPr>
            <a:r>
              <a:rPr sz="6750" spc="-39" baseline="3034" dirty="0">
                <a:latin typeface="Calibri"/>
                <a:cs typeface="Calibri"/>
              </a:rPr>
              <a:t>v</a:t>
            </a:r>
            <a:r>
              <a:rPr sz="6750" spc="-29" baseline="3034" dirty="0">
                <a:latin typeface="Calibri"/>
                <a:cs typeface="Calibri"/>
              </a:rPr>
              <a:t>e</a:t>
            </a:r>
            <a:r>
              <a:rPr sz="6750" spc="-69" baseline="3034" dirty="0">
                <a:latin typeface="Calibri"/>
                <a:cs typeface="Calibri"/>
              </a:rPr>
              <a:t>y</a:t>
            </a:r>
            <a:r>
              <a:rPr sz="6750" spc="0" baseline="3034" dirty="0">
                <a:latin typeface="Calibri"/>
                <a:cs typeface="Calibri"/>
              </a:rPr>
              <a:t>a</a:t>
            </a:r>
            <a:endParaRPr sz="4500">
              <a:latin typeface="Calibri"/>
              <a:cs typeface="Calibri"/>
            </a:endParaRPr>
          </a:p>
          <a:p>
            <a:pPr marL="14224">
              <a:lnSpc>
                <a:spcPts val="5400"/>
              </a:lnSpc>
              <a:spcBef>
                <a:spcPts val="35"/>
              </a:spcBef>
            </a:pPr>
            <a:r>
              <a:rPr sz="6750" spc="-44" baseline="1820" dirty="0">
                <a:latin typeface="Calibri"/>
                <a:cs typeface="Calibri"/>
              </a:rPr>
              <a:t>v</a:t>
            </a:r>
            <a:r>
              <a:rPr sz="6750" spc="-34" baseline="1820" dirty="0">
                <a:latin typeface="Calibri"/>
                <a:cs typeface="Calibri"/>
              </a:rPr>
              <a:t>e</a:t>
            </a:r>
            <a:r>
              <a:rPr sz="6750" spc="-75" baseline="1820" dirty="0">
                <a:latin typeface="Calibri"/>
                <a:cs typeface="Calibri"/>
              </a:rPr>
              <a:t>y</a:t>
            </a:r>
            <a:r>
              <a:rPr sz="6750" spc="0" baseline="1820" dirty="0">
                <a:latin typeface="Calibri"/>
                <a:cs typeface="Calibri"/>
              </a:rPr>
              <a:t>a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3512" y="3547808"/>
            <a:ext cx="1756099" cy="5971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685"/>
              </a:lnSpc>
              <a:spcBef>
                <a:spcPts val="234"/>
              </a:spcBef>
            </a:pPr>
            <a:r>
              <a:rPr sz="6750" spc="0" baseline="3034" dirty="0">
                <a:latin typeface="Calibri"/>
                <a:cs typeface="Calibri"/>
              </a:rPr>
              <a:t>i</a:t>
            </a:r>
            <a:r>
              <a:rPr sz="6750" spc="-75" baseline="3034" dirty="0">
                <a:latin typeface="Calibri"/>
                <a:cs typeface="Calibri"/>
              </a:rPr>
              <a:t>ş</a:t>
            </a:r>
            <a:r>
              <a:rPr sz="6750" spc="-54" baseline="3034" dirty="0">
                <a:latin typeface="Calibri"/>
                <a:cs typeface="Calibri"/>
              </a:rPr>
              <a:t>y</a:t>
            </a:r>
            <a:r>
              <a:rPr sz="6750" spc="0" baseline="3034" dirty="0">
                <a:latin typeface="Calibri"/>
                <a:cs typeface="Calibri"/>
              </a:rPr>
              <a:t>erini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65248" y="3547808"/>
            <a:ext cx="3558549" cy="5971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685"/>
              </a:lnSpc>
              <a:spcBef>
                <a:spcPts val="234"/>
              </a:spcBef>
            </a:pPr>
            <a:r>
              <a:rPr sz="6750" spc="-25" baseline="3034" dirty="0">
                <a:latin typeface="Calibri"/>
                <a:cs typeface="Calibri"/>
              </a:rPr>
              <a:t>e</a:t>
            </a:r>
            <a:r>
              <a:rPr sz="6750" spc="0" baseline="3034" dirty="0">
                <a:latin typeface="Calibri"/>
                <a:cs typeface="Calibri"/>
              </a:rPr>
              <a:t>tkil</a:t>
            </a:r>
            <a:r>
              <a:rPr sz="6750" spc="-14" baseline="3034" dirty="0">
                <a:latin typeface="Calibri"/>
                <a:cs typeface="Calibri"/>
              </a:rPr>
              <a:t>e</a:t>
            </a:r>
            <a:r>
              <a:rPr sz="6750" spc="-54" baseline="3034" dirty="0">
                <a:latin typeface="Calibri"/>
                <a:cs typeface="Calibri"/>
              </a:rPr>
              <a:t>y</a:t>
            </a:r>
            <a:r>
              <a:rPr sz="6750" spc="0" baseline="3034" dirty="0">
                <a:latin typeface="Calibri"/>
                <a:cs typeface="Calibri"/>
              </a:rPr>
              <a:t>ebilecek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20638" y="3547808"/>
            <a:ext cx="1260752" cy="5971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685"/>
              </a:lnSpc>
              <a:spcBef>
                <a:spcPts val="234"/>
              </a:spcBef>
            </a:pPr>
            <a:r>
              <a:rPr sz="6750" spc="-79" baseline="3034" dirty="0" err="1" smtClean="0">
                <a:solidFill>
                  <a:srgbClr val="00B050"/>
                </a:solidFill>
                <a:latin typeface="Calibri"/>
                <a:cs typeface="Calibri"/>
              </a:rPr>
              <a:t>z</a:t>
            </a:r>
            <a:r>
              <a:rPr sz="6750" spc="0" baseline="3034" dirty="0" err="1" smtClean="0">
                <a:solidFill>
                  <a:srgbClr val="00B050"/>
                </a:solidFill>
                <a:latin typeface="Calibri"/>
                <a:cs typeface="Calibri"/>
              </a:rPr>
              <a:t>a</a:t>
            </a:r>
            <a:r>
              <a:rPr sz="6750" spc="-94" baseline="3034" dirty="0" err="1" smtClean="0">
                <a:solidFill>
                  <a:srgbClr val="00B050"/>
                </a:solidFill>
                <a:latin typeface="Calibri"/>
                <a:cs typeface="Calibri"/>
              </a:rPr>
              <a:t>r</a:t>
            </a:r>
            <a:r>
              <a:rPr sz="6750" spc="0" baseline="3034" dirty="0" err="1" smtClean="0">
                <a:solidFill>
                  <a:srgbClr val="00B050"/>
                </a:solidFill>
                <a:latin typeface="Calibri"/>
                <a:cs typeface="Calibri"/>
              </a:rPr>
              <a:t>ar</a:t>
            </a:r>
            <a:endParaRPr sz="4500" dirty="0">
              <a:solidFill>
                <a:srgbClr val="00B050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3512" y="4233799"/>
            <a:ext cx="2987306" cy="12827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685"/>
              </a:lnSpc>
              <a:spcBef>
                <a:spcPts val="234"/>
              </a:spcBef>
            </a:pPr>
            <a:r>
              <a:rPr sz="6750" spc="0" baseline="3034" dirty="0">
                <a:solidFill>
                  <a:srgbClr val="00B050"/>
                </a:solidFill>
                <a:latin typeface="Calibri"/>
                <a:cs typeface="Calibri"/>
              </a:rPr>
              <a:t>hasar</a:t>
            </a:r>
            <a:r>
              <a:rPr sz="6750" spc="0" baseline="3034" dirty="0">
                <a:latin typeface="Calibri"/>
                <a:cs typeface="Calibri"/>
              </a:rPr>
              <a:t> </a:t>
            </a:r>
            <a:r>
              <a:rPr sz="6750" spc="-39" baseline="3034" dirty="0">
                <a:latin typeface="Calibri"/>
                <a:cs typeface="Calibri"/>
              </a:rPr>
              <a:t>v</a:t>
            </a:r>
            <a:r>
              <a:rPr sz="6750" spc="0" baseline="3034" dirty="0">
                <a:latin typeface="Calibri"/>
                <a:cs typeface="Calibri"/>
              </a:rPr>
              <a:t>erme</a:t>
            </a:r>
            <a:endParaRPr sz="4500" dirty="0">
              <a:latin typeface="Calibri"/>
              <a:cs typeface="Calibri"/>
            </a:endParaRPr>
          </a:p>
          <a:p>
            <a:pPr marL="12700" marR="85725">
              <a:lnSpc>
                <a:spcPts val="5400"/>
              </a:lnSpc>
              <a:spcBef>
                <a:spcPts val="35"/>
              </a:spcBef>
            </a:pPr>
            <a:r>
              <a:rPr sz="6750" spc="0" baseline="1820" dirty="0">
                <a:latin typeface="Calibri"/>
                <a:cs typeface="Calibri"/>
              </a:rPr>
              <a:t>i</a:t>
            </a:r>
            <a:r>
              <a:rPr sz="6750" spc="-89" baseline="1820" dirty="0">
                <a:latin typeface="Calibri"/>
                <a:cs typeface="Calibri"/>
              </a:rPr>
              <a:t>f</a:t>
            </a:r>
            <a:r>
              <a:rPr sz="6750" spc="0" baseline="1820" dirty="0">
                <a:latin typeface="Calibri"/>
                <a:cs typeface="Calibri"/>
              </a:rPr>
              <a:t>ade ede</a:t>
            </a:r>
            <a:r>
              <a:rPr sz="6750" spc="-459" baseline="1820" dirty="0">
                <a:latin typeface="Calibri"/>
                <a:cs typeface="Calibri"/>
              </a:rPr>
              <a:t>r</a:t>
            </a:r>
            <a:r>
              <a:rPr sz="6750" spc="0" baseline="1820" dirty="0">
                <a:latin typeface="Calibri"/>
                <a:cs typeface="Calibri"/>
              </a:rPr>
              <a:t>.</a:t>
            </a:r>
            <a:endParaRPr sz="45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19855" y="4233799"/>
            <a:ext cx="3197760" cy="5969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685"/>
              </a:lnSpc>
              <a:spcBef>
                <a:spcPts val="234"/>
              </a:spcBef>
            </a:pPr>
            <a:r>
              <a:rPr sz="6750" spc="0" baseline="3034" dirty="0">
                <a:latin typeface="Calibri"/>
                <a:cs typeface="Calibri"/>
              </a:rPr>
              <a:t>po</a:t>
            </a:r>
            <a:r>
              <a:rPr sz="6750" spc="-54" baseline="3034" dirty="0">
                <a:latin typeface="Calibri"/>
                <a:cs typeface="Calibri"/>
              </a:rPr>
              <a:t>t</a:t>
            </a:r>
            <a:r>
              <a:rPr sz="6750" spc="0" baseline="3034" dirty="0">
                <a:latin typeface="Calibri"/>
                <a:cs typeface="Calibri"/>
              </a:rPr>
              <a:t>ansi</a:t>
            </a:r>
            <a:r>
              <a:rPr sz="6750" spc="-59" baseline="3034" dirty="0">
                <a:latin typeface="Calibri"/>
                <a:cs typeface="Calibri"/>
              </a:rPr>
              <a:t>y</a:t>
            </a:r>
            <a:r>
              <a:rPr sz="6750" spc="0" baseline="3034" dirty="0">
                <a:latin typeface="Calibri"/>
                <a:cs typeface="Calibri"/>
              </a:rPr>
              <a:t>elini,</a:t>
            </a:r>
            <a:endParaRPr sz="4500" dirty="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504936" y="6463538"/>
            <a:ext cx="125501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sz="1800" spc="0" baseline="2275" dirty="0">
                <a:solidFill>
                  <a:srgbClr val="888888"/>
                </a:solidFill>
                <a:latin typeface="Calibri"/>
                <a:cs typeface="Calibri"/>
              </a:rPr>
              <a:t>8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23" name="Resim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762000" y="1828800"/>
            <a:ext cx="7010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dirty="0">
                <a:solidFill>
                  <a:srgbClr val="00B050"/>
                </a:solidFill>
              </a:rPr>
              <a:t>ZARAR VE YA HASAR:  </a:t>
            </a:r>
            <a:r>
              <a:rPr lang="tr-TR" sz="3200" dirty="0"/>
              <a:t>Bir olayın yol açtığı eksilmeyi, olumsuz sonucu , ziyanı veya kaybı ifade eder.</a:t>
            </a:r>
          </a:p>
        </p:txBody>
      </p:sp>
    </p:spTree>
    <p:extLst>
      <p:ext uri="{BB962C8B-B14F-4D97-AF65-F5344CB8AC3E}">
        <p14:creationId xmlns:p14="http://schemas.microsoft.com/office/powerpoint/2010/main" val="673061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2875" y="981075"/>
            <a:ext cx="8821801" cy="5737225"/>
          </a:xfrm>
          <a:custGeom>
            <a:avLst/>
            <a:gdLst/>
            <a:ahLst/>
            <a:cxnLst/>
            <a:rect l="l" t="t" r="r" b="b"/>
            <a:pathLst>
              <a:path w="8821801" h="5737225">
                <a:moveTo>
                  <a:pt x="0" y="956183"/>
                </a:moveTo>
                <a:lnTo>
                  <a:pt x="0" y="4781003"/>
                </a:lnTo>
                <a:lnTo>
                  <a:pt x="3169" y="4859428"/>
                </a:lnTo>
                <a:lnTo>
                  <a:pt x="12515" y="4936107"/>
                </a:lnTo>
                <a:lnTo>
                  <a:pt x="27790" y="5010794"/>
                </a:lnTo>
                <a:lnTo>
                  <a:pt x="48749" y="5083242"/>
                </a:lnTo>
                <a:lnTo>
                  <a:pt x="75144" y="5153207"/>
                </a:lnTo>
                <a:lnTo>
                  <a:pt x="106732" y="5220441"/>
                </a:lnTo>
                <a:lnTo>
                  <a:pt x="143264" y="5284699"/>
                </a:lnTo>
                <a:lnTo>
                  <a:pt x="184495" y="5345734"/>
                </a:lnTo>
                <a:lnTo>
                  <a:pt x="230180" y="5403301"/>
                </a:lnTo>
                <a:lnTo>
                  <a:pt x="280071" y="5457153"/>
                </a:lnTo>
                <a:lnTo>
                  <a:pt x="333923" y="5507044"/>
                </a:lnTo>
                <a:lnTo>
                  <a:pt x="391490" y="5552729"/>
                </a:lnTo>
                <a:lnTo>
                  <a:pt x="452525" y="5593960"/>
                </a:lnTo>
                <a:lnTo>
                  <a:pt x="516783" y="5630492"/>
                </a:lnTo>
                <a:lnTo>
                  <a:pt x="584017" y="5662080"/>
                </a:lnTo>
                <a:lnTo>
                  <a:pt x="653982" y="5688475"/>
                </a:lnTo>
                <a:lnTo>
                  <a:pt x="726430" y="5709434"/>
                </a:lnTo>
                <a:lnTo>
                  <a:pt x="801117" y="5724709"/>
                </a:lnTo>
                <a:lnTo>
                  <a:pt x="877796" y="5734055"/>
                </a:lnTo>
                <a:lnTo>
                  <a:pt x="956221" y="5737225"/>
                </a:lnTo>
                <a:lnTo>
                  <a:pt x="7865491" y="5737225"/>
                </a:lnTo>
                <a:lnTo>
                  <a:pt x="7943928" y="5734055"/>
                </a:lnTo>
                <a:lnTo>
                  <a:pt x="8020618" y="5724709"/>
                </a:lnTo>
                <a:lnTo>
                  <a:pt x="8095315" y="5709434"/>
                </a:lnTo>
                <a:lnTo>
                  <a:pt x="8167773" y="5688475"/>
                </a:lnTo>
                <a:lnTo>
                  <a:pt x="8237745" y="5662080"/>
                </a:lnTo>
                <a:lnTo>
                  <a:pt x="8304987" y="5630492"/>
                </a:lnTo>
                <a:lnTo>
                  <a:pt x="8369250" y="5593960"/>
                </a:lnTo>
                <a:lnTo>
                  <a:pt x="8430291" y="5552729"/>
                </a:lnTo>
                <a:lnTo>
                  <a:pt x="8487862" y="5507044"/>
                </a:lnTo>
                <a:lnTo>
                  <a:pt x="8541718" y="5457153"/>
                </a:lnTo>
                <a:lnTo>
                  <a:pt x="8591612" y="5403301"/>
                </a:lnTo>
                <a:lnTo>
                  <a:pt x="8637299" y="5345734"/>
                </a:lnTo>
                <a:lnTo>
                  <a:pt x="8678532" y="5284699"/>
                </a:lnTo>
                <a:lnTo>
                  <a:pt x="8715066" y="5220441"/>
                </a:lnTo>
                <a:lnTo>
                  <a:pt x="8746654" y="5153207"/>
                </a:lnTo>
                <a:lnTo>
                  <a:pt x="8773051" y="5083242"/>
                </a:lnTo>
                <a:lnTo>
                  <a:pt x="8794010" y="5010794"/>
                </a:lnTo>
                <a:lnTo>
                  <a:pt x="8809285" y="4936107"/>
                </a:lnTo>
                <a:lnTo>
                  <a:pt x="8818631" y="4859428"/>
                </a:lnTo>
                <a:lnTo>
                  <a:pt x="8821801" y="4781003"/>
                </a:lnTo>
                <a:lnTo>
                  <a:pt x="8821801" y="956183"/>
                </a:lnTo>
                <a:lnTo>
                  <a:pt x="8818631" y="877763"/>
                </a:lnTo>
                <a:lnTo>
                  <a:pt x="8809285" y="801089"/>
                </a:lnTo>
                <a:lnTo>
                  <a:pt x="8794010" y="726407"/>
                </a:lnTo>
                <a:lnTo>
                  <a:pt x="8773051" y="653962"/>
                </a:lnTo>
                <a:lnTo>
                  <a:pt x="8746654" y="584001"/>
                </a:lnTo>
                <a:lnTo>
                  <a:pt x="8715066" y="516770"/>
                </a:lnTo>
                <a:lnTo>
                  <a:pt x="8678532" y="452515"/>
                </a:lnTo>
                <a:lnTo>
                  <a:pt x="8637299" y="391482"/>
                </a:lnTo>
                <a:lnTo>
                  <a:pt x="8591612" y="333917"/>
                </a:lnTo>
                <a:lnTo>
                  <a:pt x="8541718" y="280066"/>
                </a:lnTo>
                <a:lnTo>
                  <a:pt x="8487862" y="230176"/>
                </a:lnTo>
                <a:lnTo>
                  <a:pt x="8430291" y="184493"/>
                </a:lnTo>
                <a:lnTo>
                  <a:pt x="8369250" y="143262"/>
                </a:lnTo>
                <a:lnTo>
                  <a:pt x="8304987" y="106731"/>
                </a:lnTo>
                <a:lnTo>
                  <a:pt x="8237745" y="75144"/>
                </a:lnTo>
                <a:lnTo>
                  <a:pt x="8167773" y="48748"/>
                </a:lnTo>
                <a:lnTo>
                  <a:pt x="8095315" y="27790"/>
                </a:lnTo>
                <a:lnTo>
                  <a:pt x="8020618" y="12515"/>
                </a:lnTo>
                <a:lnTo>
                  <a:pt x="7943928" y="3169"/>
                </a:lnTo>
                <a:lnTo>
                  <a:pt x="7865491" y="0"/>
                </a:lnTo>
                <a:lnTo>
                  <a:pt x="956221" y="0"/>
                </a:lnTo>
                <a:lnTo>
                  <a:pt x="877796" y="3169"/>
                </a:lnTo>
                <a:lnTo>
                  <a:pt x="801117" y="12515"/>
                </a:lnTo>
                <a:lnTo>
                  <a:pt x="726430" y="27790"/>
                </a:lnTo>
                <a:lnTo>
                  <a:pt x="653982" y="48748"/>
                </a:lnTo>
                <a:lnTo>
                  <a:pt x="584017" y="75144"/>
                </a:lnTo>
                <a:lnTo>
                  <a:pt x="516783" y="106731"/>
                </a:lnTo>
                <a:lnTo>
                  <a:pt x="452525" y="143262"/>
                </a:lnTo>
                <a:lnTo>
                  <a:pt x="391490" y="184493"/>
                </a:lnTo>
                <a:lnTo>
                  <a:pt x="333923" y="230176"/>
                </a:lnTo>
                <a:lnTo>
                  <a:pt x="280071" y="280066"/>
                </a:lnTo>
                <a:lnTo>
                  <a:pt x="230180" y="333917"/>
                </a:lnTo>
                <a:lnTo>
                  <a:pt x="184495" y="391482"/>
                </a:lnTo>
                <a:lnTo>
                  <a:pt x="143264" y="452515"/>
                </a:lnTo>
                <a:lnTo>
                  <a:pt x="106732" y="516770"/>
                </a:lnTo>
                <a:lnTo>
                  <a:pt x="75144" y="584001"/>
                </a:lnTo>
                <a:lnTo>
                  <a:pt x="48749" y="653962"/>
                </a:lnTo>
                <a:lnTo>
                  <a:pt x="27790" y="726407"/>
                </a:lnTo>
                <a:lnTo>
                  <a:pt x="12515" y="801089"/>
                </a:lnTo>
                <a:lnTo>
                  <a:pt x="3169" y="877763"/>
                </a:lnTo>
                <a:lnTo>
                  <a:pt x="0" y="9561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2875" y="981075"/>
            <a:ext cx="8821801" cy="5737225"/>
          </a:xfrm>
          <a:custGeom>
            <a:avLst/>
            <a:gdLst/>
            <a:ahLst/>
            <a:cxnLst/>
            <a:rect l="l" t="t" r="r" b="b"/>
            <a:pathLst>
              <a:path w="8821801" h="5737225">
                <a:moveTo>
                  <a:pt x="0" y="956183"/>
                </a:moveTo>
                <a:lnTo>
                  <a:pt x="3169" y="877763"/>
                </a:lnTo>
                <a:lnTo>
                  <a:pt x="12515" y="801089"/>
                </a:lnTo>
                <a:lnTo>
                  <a:pt x="27790" y="726407"/>
                </a:lnTo>
                <a:lnTo>
                  <a:pt x="48749" y="653962"/>
                </a:lnTo>
                <a:lnTo>
                  <a:pt x="75144" y="584001"/>
                </a:lnTo>
                <a:lnTo>
                  <a:pt x="106732" y="516770"/>
                </a:lnTo>
                <a:lnTo>
                  <a:pt x="143264" y="452515"/>
                </a:lnTo>
                <a:lnTo>
                  <a:pt x="184495" y="391482"/>
                </a:lnTo>
                <a:lnTo>
                  <a:pt x="230180" y="333917"/>
                </a:lnTo>
                <a:lnTo>
                  <a:pt x="280071" y="280066"/>
                </a:lnTo>
                <a:lnTo>
                  <a:pt x="333923" y="230176"/>
                </a:lnTo>
                <a:lnTo>
                  <a:pt x="391490" y="184493"/>
                </a:lnTo>
                <a:lnTo>
                  <a:pt x="452525" y="143262"/>
                </a:lnTo>
                <a:lnTo>
                  <a:pt x="516783" y="106731"/>
                </a:lnTo>
                <a:lnTo>
                  <a:pt x="584017" y="75144"/>
                </a:lnTo>
                <a:lnTo>
                  <a:pt x="653982" y="48748"/>
                </a:lnTo>
                <a:lnTo>
                  <a:pt x="726430" y="27790"/>
                </a:lnTo>
                <a:lnTo>
                  <a:pt x="801117" y="12515"/>
                </a:lnTo>
                <a:lnTo>
                  <a:pt x="877796" y="3169"/>
                </a:lnTo>
                <a:lnTo>
                  <a:pt x="956221" y="0"/>
                </a:lnTo>
                <a:lnTo>
                  <a:pt x="7865491" y="0"/>
                </a:lnTo>
                <a:lnTo>
                  <a:pt x="7943928" y="3169"/>
                </a:lnTo>
                <a:lnTo>
                  <a:pt x="8020618" y="12515"/>
                </a:lnTo>
                <a:lnTo>
                  <a:pt x="8095315" y="27790"/>
                </a:lnTo>
                <a:lnTo>
                  <a:pt x="8167773" y="48748"/>
                </a:lnTo>
                <a:lnTo>
                  <a:pt x="8237745" y="75144"/>
                </a:lnTo>
                <a:lnTo>
                  <a:pt x="8304987" y="106731"/>
                </a:lnTo>
                <a:lnTo>
                  <a:pt x="8369250" y="143262"/>
                </a:lnTo>
                <a:lnTo>
                  <a:pt x="8430291" y="184493"/>
                </a:lnTo>
                <a:lnTo>
                  <a:pt x="8487862" y="230176"/>
                </a:lnTo>
                <a:lnTo>
                  <a:pt x="8541718" y="280066"/>
                </a:lnTo>
                <a:lnTo>
                  <a:pt x="8591612" y="333917"/>
                </a:lnTo>
                <a:lnTo>
                  <a:pt x="8637299" y="391482"/>
                </a:lnTo>
                <a:lnTo>
                  <a:pt x="8678532" y="452515"/>
                </a:lnTo>
                <a:lnTo>
                  <a:pt x="8715066" y="516770"/>
                </a:lnTo>
                <a:lnTo>
                  <a:pt x="8746654" y="584001"/>
                </a:lnTo>
                <a:lnTo>
                  <a:pt x="8773051" y="653962"/>
                </a:lnTo>
                <a:lnTo>
                  <a:pt x="8794010" y="726407"/>
                </a:lnTo>
                <a:lnTo>
                  <a:pt x="8809285" y="801089"/>
                </a:lnTo>
                <a:lnTo>
                  <a:pt x="8818631" y="877763"/>
                </a:lnTo>
                <a:lnTo>
                  <a:pt x="8821801" y="956183"/>
                </a:lnTo>
                <a:lnTo>
                  <a:pt x="8821801" y="4781003"/>
                </a:lnTo>
                <a:lnTo>
                  <a:pt x="8818631" y="4859428"/>
                </a:lnTo>
                <a:lnTo>
                  <a:pt x="8809285" y="4936107"/>
                </a:lnTo>
                <a:lnTo>
                  <a:pt x="8794010" y="5010794"/>
                </a:lnTo>
                <a:lnTo>
                  <a:pt x="8773051" y="5083242"/>
                </a:lnTo>
                <a:lnTo>
                  <a:pt x="8746654" y="5153207"/>
                </a:lnTo>
                <a:lnTo>
                  <a:pt x="8715066" y="5220441"/>
                </a:lnTo>
                <a:lnTo>
                  <a:pt x="8678532" y="5284699"/>
                </a:lnTo>
                <a:lnTo>
                  <a:pt x="8637299" y="5345734"/>
                </a:lnTo>
                <a:lnTo>
                  <a:pt x="8591612" y="5403301"/>
                </a:lnTo>
                <a:lnTo>
                  <a:pt x="8541718" y="5457153"/>
                </a:lnTo>
                <a:lnTo>
                  <a:pt x="8487862" y="5507044"/>
                </a:lnTo>
                <a:lnTo>
                  <a:pt x="8430291" y="5552729"/>
                </a:lnTo>
                <a:lnTo>
                  <a:pt x="8369250" y="5593960"/>
                </a:lnTo>
                <a:lnTo>
                  <a:pt x="8304987" y="5630492"/>
                </a:lnTo>
                <a:lnTo>
                  <a:pt x="8237745" y="5662080"/>
                </a:lnTo>
                <a:lnTo>
                  <a:pt x="8167773" y="5688475"/>
                </a:lnTo>
                <a:lnTo>
                  <a:pt x="8095315" y="5709434"/>
                </a:lnTo>
                <a:lnTo>
                  <a:pt x="8020618" y="5724709"/>
                </a:lnTo>
                <a:lnTo>
                  <a:pt x="7943928" y="5734055"/>
                </a:lnTo>
                <a:lnTo>
                  <a:pt x="7865491" y="5737225"/>
                </a:lnTo>
                <a:lnTo>
                  <a:pt x="956221" y="5737225"/>
                </a:lnTo>
                <a:lnTo>
                  <a:pt x="877796" y="5734055"/>
                </a:lnTo>
                <a:lnTo>
                  <a:pt x="801117" y="5724709"/>
                </a:lnTo>
                <a:lnTo>
                  <a:pt x="726430" y="5709434"/>
                </a:lnTo>
                <a:lnTo>
                  <a:pt x="653982" y="5688475"/>
                </a:lnTo>
                <a:lnTo>
                  <a:pt x="584017" y="5662080"/>
                </a:lnTo>
                <a:lnTo>
                  <a:pt x="516783" y="5630492"/>
                </a:lnTo>
                <a:lnTo>
                  <a:pt x="452525" y="5593960"/>
                </a:lnTo>
                <a:lnTo>
                  <a:pt x="391490" y="5552729"/>
                </a:lnTo>
                <a:lnTo>
                  <a:pt x="333923" y="5507044"/>
                </a:lnTo>
                <a:lnTo>
                  <a:pt x="280071" y="5457153"/>
                </a:lnTo>
                <a:lnTo>
                  <a:pt x="230180" y="5403301"/>
                </a:lnTo>
                <a:lnTo>
                  <a:pt x="184495" y="5345734"/>
                </a:lnTo>
                <a:lnTo>
                  <a:pt x="143264" y="5284699"/>
                </a:lnTo>
                <a:lnTo>
                  <a:pt x="106732" y="5220441"/>
                </a:lnTo>
                <a:lnTo>
                  <a:pt x="75144" y="5153207"/>
                </a:lnTo>
                <a:lnTo>
                  <a:pt x="48749" y="5083242"/>
                </a:lnTo>
                <a:lnTo>
                  <a:pt x="27790" y="5010794"/>
                </a:lnTo>
                <a:lnTo>
                  <a:pt x="12515" y="4936107"/>
                </a:lnTo>
                <a:lnTo>
                  <a:pt x="3169" y="4859428"/>
                </a:lnTo>
                <a:lnTo>
                  <a:pt x="0" y="4781003"/>
                </a:lnTo>
                <a:lnTo>
                  <a:pt x="0" y="956183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  <p:sp>
        <p:nvSpPr>
          <p:cNvPr id="13" name="Rounded Rectangle 5"/>
          <p:cNvSpPr>
            <a:spLocks noChangeArrowheads="1"/>
          </p:cNvSpPr>
          <p:nvPr/>
        </p:nvSpPr>
        <p:spPr bwMode="auto">
          <a:xfrm>
            <a:off x="1128717" y="108276"/>
            <a:ext cx="7329484" cy="514350"/>
          </a:xfrm>
          <a:prstGeom prst="roundRect">
            <a:avLst>
              <a:gd name="adj" fmla="val 16667"/>
            </a:avLst>
          </a:prstGeom>
          <a:noFill/>
          <a:ln w="28575" algn="ctr">
            <a:noFill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sz="2800" b="1" dirty="0">
                <a:solidFill>
                  <a:srgbClr val="FFFFFF"/>
                </a:solidFill>
                <a:latin typeface="Times New Roman"/>
                <a:cs typeface="Times New Roman"/>
              </a:rPr>
              <a:t>2. Risk Değerlendirme Açıklama</a:t>
            </a:r>
          </a:p>
        </p:txBody>
      </p:sp>
      <p:sp>
        <p:nvSpPr>
          <p:cNvPr id="36" name="Oval 7"/>
          <p:cNvSpPr>
            <a:spLocks noChangeArrowheads="1"/>
          </p:cNvSpPr>
          <p:nvPr/>
        </p:nvSpPr>
        <p:spPr bwMode="gray">
          <a:xfrm>
            <a:off x="5580063" y="2420938"/>
            <a:ext cx="2879725" cy="1944687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shade val="26275"/>
                  <a:invGamma/>
                  <a:alpha val="89999"/>
                </a:schemeClr>
              </a:gs>
              <a:gs pos="50000">
                <a:schemeClr val="folHlink">
                  <a:alpha val="45000"/>
                </a:schemeClr>
              </a:gs>
              <a:gs pos="100000">
                <a:schemeClr val="folHlink">
                  <a:gamma/>
                  <a:shade val="26275"/>
                  <a:invGamma/>
                  <a:alpha val="89999"/>
                </a:scheme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tr-TR" sz="2800" b="1">
                <a:solidFill>
                  <a:srgbClr val="FF0000"/>
                </a:solidFill>
                <a:latin typeface="Comic Sans MS" pitchFamily="66" charset="0"/>
              </a:rPr>
              <a:t>Tehlike midir ?</a:t>
            </a:r>
            <a:endParaRPr lang="tr-TR" sz="2800">
              <a:latin typeface="Comic Sans MS" pitchFamily="66" charset="0"/>
            </a:endParaRPr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>
          <a:xfrm>
            <a:off x="564358" y="914726"/>
            <a:ext cx="8153400" cy="685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>
                <a:solidFill>
                  <a:srgbClr val="FF0000"/>
                </a:solidFill>
                <a:latin typeface="Comic Sans MS" panose="030F0702030302020204" pitchFamily="66" charset="0"/>
              </a:rPr>
              <a:t>Tehlike</a:t>
            </a:r>
            <a:r>
              <a:rPr lang="tr-TR" dirty="0">
                <a:latin typeface="Comic Sans MS" panose="030F0702030302020204" pitchFamily="66" charset="0"/>
              </a:rPr>
              <a:t> ve </a:t>
            </a:r>
            <a:r>
              <a:rPr lang="tr-TR" dirty="0">
                <a:solidFill>
                  <a:srgbClr val="FF0000"/>
                </a:solidFill>
                <a:latin typeface="Comic Sans MS" panose="030F0702030302020204" pitchFamily="66" charset="0"/>
              </a:rPr>
              <a:t>Risk </a:t>
            </a:r>
            <a:r>
              <a:rPr lang="tr-TR" dirty="0">
                <a:latin typeface="Comic Sans MS" panose="030F0702030302020204" pitchFamily="66" charset="0"/>
              </a:rPr>
              <a:t>Kavramları</a:t>
            </a:r>
          </a:p>
        </p:txBody>
      </p:sp>
      <p:pic>
        <p:nvPicPr>
          <p:cNvPr id="38" name="Picture 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36525" y="1773238"/>
            <a:ext cx="3581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5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30296" flipH="1" flipV="1">
            <a:off x="4198036" y="5285620"/>
            <a:ext cx="1389062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3997325" y="1541463"/>
            <a:ext cx="5111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tr-TR" sz="2800" b="1">
                <a:solidFill>
                  <a:srgbClr val="003399"/>
                </a:solidFill>
                <a:latin typeface="Comic Sans MS" panose="030F0702030302020204" pitchFamily="66" charset="0"/>
              </a:rPr>
              <a:t>Bu durumda Köpek balığı;</a:t>
            </a:r>
            <a:endParaRPr lang="tr-TR" sz="28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" name="Oval 8"/>
          <p:cNvSpPr>
            <a:spLocks noChangeArrowheads="1"/>
          </p:cNvSpPr>
          <p:nvPr/>
        </p:nvSpPr>
        <p:spPr bwMode="gray">
          <a:xfrm>
            <a:off x="5653088" y="4508500"/>
            <a:ext cx="2951162" cy="1944688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26275"/>
                  <a:invGamma/>
                  <a:alpha val="89999"/>
                </a:schemeClr>
              </a:gs>
              <a:gs pos="50000">
                <a:schemeClr val="hlink">
                  <a:alpha val="45000"/>
                </a:schemeClr>
              </a:gs>
              <a:gs pos="100000">
                <a:schemeClr val="hlink">
                  <a:gamma/>
                  <a:shade val="26275"/>
                  <a:invGamma/>
                  <a:alpha val="89999"/>
                </a:scheme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tr-TR" sz="3200" b="1">
                <a:solidFill>
                  <a:srgbClr val="FFFF00"/>
                </a:solidFill>
                <a:latin typeface="Comic Sans MS" pitchFamily="66" charset="0"/>
              </a:rPr>
              <a:t>Risk midir?</a:t>
            </a:r>
            <a:endParaRPr lang="tr-TR" sz="320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08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mph" presetSubtype="0" repeatCount="2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2875" y="981075"/>
            <a:ext cx="8821801" cy="5737225"/>
          </a:xfrm>
          <a:custGeom>
            <a:avLst/>
            <a:gdLst/>
            <a:ahLst/>
            <a:cxnLst/>
            <a:rect l="l" t="t" r="r" b="b"/>
            <a:pathLst>
              <a:path w="8821801" h="5737225">
                <a:moveTo>
                  <a:pt x="0" y="956183"/>
                </a:moveTo>
                <a:lnTo>
                  <a:pt x="0" y="4781003"/>
                </a:lnTo>
                <a:lnTo>
                  <a:pt x="3169" y="4859428"/>
                </a:lnTo>
                <a:lnTo>
                  <a:pt x="12515" y="4936107"/>
                </a:lnTo>
                <a:lnTo>
                  <a:pt x="27790" y="5010794"/>
                </a:lnTo>
                <a:lnTo>
                  <a:pt x="48749" y="5083242"/>
                </a:lnTo>
                <a:lnTo>
                  <a:pt x="75144" y="5153207"/>
                </a:lnTo>
                <a:lnTo>
                  <a:pt x="106732" y="5220441"/>
                </a:lnTo>
                <a:lnTo>
                  <a:pt x="143264" y="5284699"/>
                </a:lnTo>
                <a:lnTo>
                  <a:pt x="184495" y="5345734"/>
                </a:lnTo>
                <a:lnTo>
                  <a:pt x="230180" y="5403301"/>
                </a:lnTo>
                <a:lnTo>
                  <a:pt x="280071" y="5457153"/>
                </a:lnTo>
                <a:lnTo>
                  <a:pt x="333923" y="5507044"/>
                </a:lnTo>
                <a:lnTo>
                  <a:pt x="391490" y="5552729"/>
                </a:lnTo>
                <a:lnTo>
                  <a:pt x="452525" y="5593960"/>
                </a:lnTo>
                <a:lnTo>
                  <a:pt x="516783" y="5630492"/>
                </a:lnTo>
                <a:lnTo>
                  <a:pt x="584017" y="5662080"/>
                </a:lnTo>
                <a:lnTo>
                  <a:pt x="653982" y="5688475"/>
                </a:lnTo>
                <a:lnTo>
                  <a:pt x="726430" y="5709434"/>
                </a:lnTo>
                <a:lnTo>
                  <a:pt x="801117" y="5724709"/>
                </a:lnTo>
                <a:lnTo>
                  <a:pt x="877796" y="5734055"/>
                </a:lnTo>
                <a:lnTo>
                  <a:pt x="956221" y="5737225"/>
                </a:lnTo>
                <a:lnTo>
                  <a:pt x="7865491" y="5737225"/>
                </a:lnTo>
                <a:lnTo>
                  <a:pt x="7943928" y="5734055"/>
                </a:lnTo>
                <a:lnTo>
                  <a:pt x="8020618" y="5724709"/>
                </a:lnTo>
                <a:lnTo>
                  <a:pt x="8095315" y="5709434"/>
                </a:lnTo>
                <a:lnTo>
                  <a:pt x="8167773" y="5688475"/>
                </a:lnTo>
                <a:lnTo>
                  <a:pt x="8237745" y="5662080"/>
                </a:lnTo>
                <a:lnTo>
                  <a:pt x="8304987" y="5630492"/>
                </a:lnTo>
                <a:lnTo>
                  <a:pt x="8369250" y="5593960"/>
                </a:lnTo>
                <a:lnTo>
                  <a:pt x="8430291" y="5552729"/>
                </a:lnTo>
                <a:lnTo>
                  <a:pt x="8487862" y="5507044"/>
                </a:lnTo>
                <a:lnTo>
                  <a:pt x="8541718" y="5457153"/>
                </a:lnTo>
                <a:lnTo>
                  <a:pt x="8591612" y="5403301"/>
                </a:lnTo>
                <a:lnTo>
                  <a:pt x="8637299" y="5345734"/>
                </a:lnTo>
                <a:lnTo>
                  <a:pt x="8678532" y="5284699"/>
                </a:lnTo>
                <a:lnTo>
                  <a:pt x="8715066" y="5220441"/>
                </a:lnTo>
                <a:lnTo>
                  <a:pt x="8746654" y="5153207"/>
                </a:lnTo>
                <a:lnTo>
                  <a:pt x="8773051" y="5083242"/>
                </a:lnTo>
                <a:lnTo>
                  <a:pt x="8794010" y="5010794"/>
                </a:lnTo>
                <a:lnTo>
                  <a:pt x="8809285" y="4936107"/>
                </a:lnTo>
                <a:lnTo>
                  <a:pt x="8818631" y="4859428"/>
                </a:lnTo>
                <a:lnTo>
                  <a:pt x="8821801" y="4781003"/>
                </a:lnTo>
                <a:lnTo>
                  <a:pt x="8821801" y="956183"/>
                </a:lnTo>
                <a:lnTo>
                  <a:pt x="8818631" y="877763"/>
                </a:lnTo>
                <a:lnTo>
                  <a:pt x="8809285" y="801089"/>
                </a:lnTo>
                <a:lnTo>
                  <a:pt x="8794010" y="726407"/>
                </a:lnTo>
                <a:lnTo>
                  <a:pt x="8773051" y="653962"/>
                </a:lnTo>
                <a:lnTo>
                  <a:pt x="8746654" y="584001"/>
                </a:lnTo>
                <a:lnTo>
                  <a:pt x="8715066" y="516770"/>
                </a:lnTo>
                <a:lnTo>
                  <a:pt x="8678532" y="452515"/>
                </a:lnTo>
                <a:lnTo>
                  <a:pt x="8637299" y="391482"/>
                </a:lnTo>
                <a:lnTo>
                  <a:pt x="8591612" y="333917"/>
                </a:lnTo>
                <a:lnTo>
                  <a:pt x="8541718" y="280066"/>
                </a:lnTo>
                <a:lnTo>
                  <a:pt x="8487862" y="230176"/>
                </a:lnTo>
                <a:lnTo>
                  <a:pt x="8430291" y="184493"/>
                </a:lnTo>
                <a:lnTo>
                  <a:pt x="8369250" y="143262"/>
                </a:lnTo>
                <a:lnTo>
                  <a:pt x="8304987" y="106731"/>
                </a:lnTo>
                <a:lnTo>
                  <a:pt x="8237745" y="75144"/>
                </a:lnTo>
                <a:lnTo>
                  <a:pt x="8167773" y="48748"/>
                </a:lnTo>
                <a:lnTo>
                  <a:pt x="8095315" y="27790"/>
                </a:lnTo>
                <a:lnTo>
                  <a:pt x="8020618" y="12515"/>
                </a:lnTo>
                <a:lnTo>
                  <a:pt x="7943928" y="3169"/>
                </a:lnTo>
                <a:lnTo>
                  <a:pt x="7865491" y="0"/>
                </a:lnTo>
                <a:lnTo>
                  <a:pt x="956221" y="0"/>
                </a:lnTo>
                <a:lnTo>
                  <a:pt x="877796" y="3169"/>
                </a:lnTo>
                <a:lnTo>
                  <a:pt x="801117" y="12515"/>
                </a:lnTo>
                <a:lnTo>
                  <a:pt x="726430" y="27790"/>
                </a:lnTo>
                <a:lnTo>
                  <a:pt x="653982" y="48748"/>
                </a:lnTo>
                <a:lnTo>
                  <a:pt x="584017" y="75144"/>
                </a:lnTo>
                <a:lnTo>
                  <a:pt x="516783" y="106731"/>
                </a:lnTo>
                <a:lnTo>
                  <a:pt x="452525" y="143262"/>
                </a:lnTo>
                <a:lnTo>
                  <a:pt x="391490" y="184493"/>
                </a:lnTo>
                <a:lnTo>
                  <a:pt x="333923" y="230176"/>
                </a:lnTo>
                <a:lnTo>
                  <a:pt x="280071" y="280066"/>
                </a:lnTo>
                <a:lnTo>
                  <a:pt x="230180" y="333917"/>
                </a:lnTo>
                <a:lnTo>
                  <a:pt x="184495" y="391482"/>
                </a:lnTo>
                <a:lnTo>
                  <a:pt x="143264" y="452515"/>
                </a:lnTo>
                <a:lnTo>
                  <a:pt x="106732" y="516770"/>
                </a:lnTo>
                <a:lnTo>
                  <a:pt x="75144" y="584001"/>
                </a:lnTo>
                <a:lnTo>
                  <a:pt x="48749" y="653962"/>
                </a:lnTo>
                <a:lnTo>
                  <a:pt x="27790" y="726407"/>
                </a:lnTo>
                <a:lnTo>
                  <a:pt x="12515" y="801089"/>
                </a:lnTo>
                <a:lnTo>
                  <a:pt x="3169" y="877763"/>
                </a:lnTo>
                <a:lnTo>
                  <a:pt x="0" y="9561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2875" y="981075"/>
            <a:ext cx="8821801" cy="5737225"/>
          </a:xfrm>
          <a:custGeom>
            <a:avLst/>
            <a:gdLst/>
            <a:ahLst/>
            <a:cxnLst/>
            <a:rect l="l" t="t" r="r" b="b"/>
            <a:pathLst>
              <a:path w="8821801" h="5737225">
                <a:moveTo>
                  <a:pt x="0" y="956183"/>
                </a:moveTo>
                <a:lnTo>
                  <a:pt x="3169" y="877763"/>
                </a:lnTo>
                <a:lnTo>
                  <a:pt x="12515" y="801089"/>
                </a:lnTo>
                <a:lnTo>
                  <a:pt x="27790" y="726407"/>
                </a:lnTo>
                <a:lnTo>
                  <a:pt x="48749" y="653962"/>
                </a:lnTo>
                <a:lnTo>
                  <a:pt x="75144" y="584001"/>
                </a:lnTo>
                <a:lnTo>
                  <a:pt x="106732" y="516770"/>
                </a:lnTo>
                <a:lnTo>
                  <a:pt x="143264" y="452515"/>
                </a:lnTo>
                <a:lnTo>
                  <a:pt x="184495" y="391482"/>
                </a:lnTo>
                <a:lnTo>
                  <a:pt x="230180" y="333917"/>
                </a:lnTo>
                <a:lnTo>
                  <a:pt x="280071" y="280066"/>
                </a:lnTo>
                <a:lnTo>
                  <a:pt x="333923" y="230176"/>
                </a:lnTo>
                <a:lnTo>
                  <a:pt x="391490" y="184493"/>
                </a:lnTo>
                <a:lnTo>
                  <a:pt x="452525" y="143262"/>
                </a:lnTo>
                <a:lnTo>
                  <a:pt x="516783" y="106731"/>
                </a:lnTo>
                <a:lnTo>
                  <a:pt x="584017" y="75144"/>
                </a:lnTo>
                <a:lnTo>
                  <a:pt x="653982" y="48748"/>
                </a:lnTo>
                <a:lnTo>
                  <a:pt x="726430" y="27790"/>
                </a:lnTo>
                <a:lnTo>
                  <a:pt x="801117" y="12515"/>
                </a:lnTo>
                <a:lnTo>
                  <a:pt x="877796" y="3169"/>
                </a:lnTo>
                <a:lnTo>
                  <a:pt x="956221" y="0"/>
                </a:lnTo>
                <a:lnTo>
                  <a:pt x="7865491" y="0"/>
                </a:lnTo>
                <a:lnTo>
                  <a:pt x="7943928" y="3169"/>
                </a:lnTo>
                <a:lnTo>
                  <a:pt x="8020618" y="12515"/>
                </a:lnTo>
                <a:lnTo>
                  <a:pt x="8095315" y="27790"/>
                </a:lnTo>
                <a:lnTo>
                  <a:pt x="8167773" y="48748"/>
                </a:lnTo>
                <a:lnTo>
                  <a:pt x="8237745" y="75144"/>
                </a:lnTo>
                <a:lnTo>
                  <a:pt x="8304987" y="106731"/>
                </a:lnTo>
                <a:lnTo>
                  <a:pt x="8369250" y="143262"/>
                </a:lnTo>
                <a:lnTo>
                  <a:pt x="8430291" y="184493"/>
                </a:lnTo>
                <a:lnTo>
                  <a:pt x="8487862" y="230176"/>
                </a:lnTo>
                <a:lnTo>
                  <a:pt x="8541718" y="280066"/>
                </a:lnTo>
                <a:lnTo>
                  <a:pt x="8591612" y="333917"/>
                </a:lnTo>
                <a:lnTo>
                  <a:pt x="8637299" y="391482"/>
                </a:lnTo>
                <a:lnTo>
                  <a:pt x="8678532" y="452515"/>
                </a:lnTo>
                <a:lnTo>
                  <a:pt x="8715066" y="516770"/>
                </a:lnTo>
                <a:lnTo>
                  <a:pt x="8746654" y="584001"/>
                </a:lnTo>
                <a:lnTo>
                  <a:pt x="8773051" y="653962"/>
                </a:lnTo>
                <a:lnTo>
                  <a:pt x="8794010" y="726407"/>
                </a:lnTo>
                <a:lnTo>
                  <a:pt x="8809285" y="801089"/>
                </a:lnTo>
                <a:lnTo>
                  <a:pt x="8818631" y="877763"/>
                </a:lnTo>
                <a:lnTo>
                  <a:pt x="8821801" y="956183"/>
                </a:lnTo>
                <a:lnTo>
                  <a:pt x="8821801" y="4781003"/>
                </a:lnTo>
                <a:lnTo>
                  <a:pt x="8818631" y="4859428"/>
                </a:lnTo>
                <a:lnTo>
                  <a:pt x="8809285" y="4936107"/>
                </a:lnTo>
                <a:lnTo>
                  <a:pt x="8794010" y="5010794"/>
                </a:lnTo>
                <a:lnTo>
                  <a:pt x="8773051" y="5083242"/>
                </a:lnTo>
                <a:lnTo>
                  <a:pt x="8746654" y="5153207"/>
                </a:lnTo>
                <a:lnTo>
                  <a:pt x="8715066" y="5220441"/>
                </a:lnTo>
                <a:lnTo>
                  <a:pt x="8678532" y="5284699"/>
                </a:lnTo>
                <a:lnTo>
                  <a:pt x="8637299" y="5345734"/>
                </a:lnTo>
                <a:lnTo>
                  <a:pt x="8591612" y="5403301"/>
                </a:lnTo>
                <a:lnTo>
                  <a:pt x="8541718" y="5457153"/>
                </a:lnTo>
                <a:lnTo>
                  <a:pt x="8487862" y="5507044"/>
                </a:lnTo>
                <a:lnTo>
                  <a:pt x="8430291" y="5552729"/>
                </a:lnTo>
                <a:lnTo>
                  <a:pt x="8369250" y="5593960"/>
                </a:lnTo>
                <a:lnTo>
                  <a:pt x="8304987" y="5630492"/>
                </a:lnTo>
                <a:lnTo>
                  <a:pt x="8237745" y="5662080"/>
                </a:lnTo>
                <a:lnTo>
                  <a:pt x="8167773" y="5688475"/>
                </a:lnTo>
                <a:lnTo>
                  <a:pt x="8095315" y="5709434"/>
                </a:lnTo>
                <a:lnTo>
                  <a:pt x="8020618" y="5724709"/>
                </a:lnTo>
                <a:lnTo>
                  <a:pt x="7943928" y="5734055"/>
                </a:lnTo>
                <a:lnTo>
                  <a:pt x="7865491" y="5737225"/>
                </a:lnTo>
                <a:lnTo>
                  <a:pt x="956221" y="5737225"/>
                </a:lnTo>
                <a:lnTo>
                  <a:pt x="877796" y="5734055"/>
                </a:lnTo>
                <a:lnTo>
                  <a:pt x="801117" y="5724709"/>
                </a:lnTo>
                <a:lnTo>
                  <a:pt x="726430" y="5709434"/>
                </a:lnTo>
                <a:lnTo>
                  <a:pt x="653982" y="5688475"/>
                </a:lnTo>
                <a:lnTo>
                  <a:pt x="584017" y="5662080"/>
                </a:lnTo>
                <a:lnTo>
                  <a:pt x="516783" y="5630492"/>
                </a:lnTo>
                <a:lnTo>
                  <a:pt x="452525" y="5593960"/>
                </a:lnTo>
                <a:lnTo>
                  <a:pt x="391490" y="5552729"/>
                </a:lnTo>
                <a:lnTo>
                  <a:pt x="333923" y="5507044"/>
                </a:lnTo>
                <a:lnTo>
                  <a:pt x="280071" y="5457153"/>
                </a:lnTo>
                <a:lnTo>
                  <a:pt x="230180" y="5403301"/>
                </a:lnTo>
                <a:lnTo>
                  <a:pt x="184495" y="5345734"/>
                </a:lnTo>
                <a:lnTo>
                  <a:pt x="143264" y="5284699"/>
                </a:lnTo>
                <a:lnTo>
                  <a:pt x="106732" y="5220441"/>
                </a:lnTo>
                <a:lnTo>
                  <a:pt x="75144" y="5153207"/>
                </a:lnTo>
                <a:lnTo>
                  <a:pt x="48749" y="5083242"/>
                </a:lnTo>
                <a:lnTo>
                  <a:pt x="27790" y="5010794"/>
                </a:lnTo>
                <a:lnTo>
                  <a:pt x="12515" y="4936107"/>
                </a:lnTo>
                <a:lnTo>
                  <a:pt x="3169" y="4859428"/>
                </a:lnTo>
                <a:lnTo>
                  <a:pt x="0" y="4781003"/>
                </a:lnTo>
                <a:lnTo>
                  <a:pt x="0" y="956183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  <p:sp>
        <p:nvSpPr>
          <p:cNvPr id="13" name="Rounded Rectangle 5"/>
          <p:cNvSpPr>
            <a:spLocks noChangeArrowheads="1"/>
          </p:cNvSpPr>
          <p:nvPr/>
        </p:nvSpPr>
        <p:spPr bwMode="auto">
          <a:xfrm>
            <a:off x="1128717" y="108276"/>
            <a:ext cx="7329484" cy="514350"/>
          </a:xfrm>
          <a:prstGeom prst="roundRect">
            <a:avLst>
              <a:gd name="adj" fmla="val 16667"/>
            </a:avLst>
          </a:prstGeom>
          <a:noFill/>
          <a:ln w="28575" algn="ctr">
            <a:noFill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sz="2800" b="1" dirty="0">
                <a:solidFill>
                  <a:srgbClr val="FFFFFF"/>
                </a:solidFill>
                <a:latin typeface="Times New Roman"/>
                <a:cs typeface="Times New Roman"/>
              </a:rPr>
              <a:t>2. Risk Değerlendirme Açıklama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395288" y="1628775"/>
            <a:ext cx="4038600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</a:pPr>
            <a:r>
              <a:rPr lang="tr-TR" sz="3300" b="1" dirty="0">
                <a:latin typeface="Comic Sans MS" panose="030F0702030302020204" pitchFamily="66" charset="0"/>
              </a:rPr>
              <a:t>Bu durum için köpek balığı sadece bir </a:t>
            </a:r>
            <a:r>
              <a:rPr lang="tr-TR" sz="33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TEHLİKEDİR.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</a:pPr>
            <a:endParaRPr lang="tr-TR" sz="2000" dirty="0">
              <a:latin typeface="Comic Sans MS" panose="030F0702030302020204" pitchFamily="66" charset="0"/>
            </a:endParaRPr>
          </a:p>
        </p:txBody>
      </p:sp>
      <p:pic>
        <p:nvPicPr>
          <p:cNvPr id="16" name="Picture 6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635375" y="1219200"/>
            <a:ext cx="35052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30296" flipH="1" flipV="1">
            <a:off x="7392988" y="4852988"/>
            <a:ext cx="1235075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9"/>
          <p:cNvSpPr>
            <a:spLocks noChangeArrowheads="1"/>
          </p:cNvSpPr>
          <p:nvPr/>
        </p:nvSpPr>
        <p:spPr bwMode="ltGray">
          <a:xfrm>
            <a:off x="538163" y="3860800"/>
            <a:ext cx="345757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</a:pPr>
            <a:r>
              <a:rPr lang="tr-TR" sz="3300" b="1">
                <a:latin typeface="Comic Sans MS" panose="030F0702030302020204" pitchFamily="66" charset="0"/>
              </a:rPr>
              <a:t>Suya girerseniz köpek balığı bir </a:t>
            </a:r>
            <a:r>
              <a:rPr lang="tr-TR" sz="3300" b="1">
                <a:solidFill>
                  <a:srgbClr val="0000FF"/>
                </a:solidFill>
                <a:latin typeface="Comic Sans MS" panose="030F0702030302020204" pitchFamily="66" charset="0"/>
              </a:rPr>
              <a:t>RİSK</a:t>
            </a:r>
            <a:r>
              <a:rPr lang="tr-TR" sz="3300" b="1">
                <a:solidFill>
                  <a:srgbClr val="FFCC00"/>
                </a:solidFill>
                <a:latin typeface="Comic Sans MS" panose="030F0702030302020204" pitchFamily="66" charset="0"/>
              </a:rPr>
              <a:t> </a:t>
            </a:r>
            <a:r>
              <a:rPr lang="tr-TR" sz="3300" b="1">
                <a:latin typeface="Comic Sans MS" panose="030F0702030302020204" pitchFamily="66" charset="0"/>
              </a:rPr>
              <a:t> olur.</a:t>
            </a:r>
          </a:p>
        </p:txBody>
      </p:sp>
    </p:spTree>
    <p:extLst>
      <p:ext uri="{BB962C8B-B14F-4D97-AF65-F5344CB8AC3E}">
        <p14:creationId xmlns:p14="http://schemas.microsoft.com/office/powerpoint/2010/main" val="80445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7258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r>
              <a:rPr lang="tr-TR" dirty="0"/>
              <a:t>.</a:t>
            </a:r>
            <a:endParaRPr dirty="0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3" y="7258"/>
            <a:ext cx="874810" cy="874810"/>
          </a:xfrm>
          <a:prstGeom prst="rect">
            <a:avLst/>
          </a:prstGeom>
        </p:spPr>
      </p:pic>
      <p:sp>
        <p:nvSpPr>
          <p:cNvPr id="13" name="Rounded Rectangle 5"/>
          <p:cNvSpPr>
            <a:spLocks noChangeArrowheads="1"/>
          </p:cNvSpPr>
          <p:nvPr/>
        </p:nvSpPr>
        <p:spPr bwMode="auto">
          <a:xfrm>
            <a:off x="1128717" y="108276"/>
            <a:ext cx="7329484" cy="514350"/>
          </a:xfrm>
          <a:prstGeom prst="roundRect">
            <a:avLst>
              <a:gd name="adj" fmla="val 16667"/>
            </a:avLst>
          </a:prstGeom>
          <a:noFill/>
          <a:ln w="28575" algn="ctr">
            <a:noFill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sz="2800" b="1" dirty="0">
                <a:solidFill>
                  <a:srgbClr val="FFFFFF"/>
                </a:solidFill>
                <a:latin typeface="Times New Roman"/>
                <a:cs typeface="Times New Roman"/>
              </a:rPr>
              <a:t>2. Risk Değerlendirme Açıklama</a:t>
            </a:r>
          </a:p>
        </p:txBody>
      </p:sp>
      <p:sp>
        <p:nvSpPr>
          <p:cNvPr id="11" name="object 19"/>
          <p:cNvSpPr/>
          <p:nvPr/>
        </p:nvSpPr>
        <p:spPr>
          <a:xfrm>
            <a:off x="5130699" y="3124200"/>
            <a:ext cx="3556101" cy="2743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2"/>
          <p:cNvSpPr txBox="1"/>
          <p:nvPr/>
        </p:nvSpPr>
        <p:spPr>
          <a:xfrm>
            <a:off x="723560" y="1268732"/>
            <a:ext cx="8083549" cy="863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57150">
              <a:lnSpc>
                <a:spcPts val="3155"/>
              </a:lnSpc>
              <a:spcBef>
                <a:spcPts val="157"/>
              </a:spcBef>
            </a:pPr>
            <a:r>
              <a:rPr sz="4500" b="1" spc="4" baseline="273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4500" b="1" spc="-4" baseline="2730" dirty="0">
                <a:solidFill>
                  <a:srgbClr val="FF0000"/>
                </a:solidFill>
                <a:latin typeface="Calibri"/>
                <a:cs typeface="Calibri"/>
              </a:rPr>
              <a:t>ama</a:t>
            </a:r>
            <a:r>
              <a:rPr sz="4500" b="1" spc="0" baseline="2730" dirty="0">
                <a:solidFill>
                  <a:srgbClr val="FF0000"/>
                </a:solidFill>
                <a:latin typeface="Calibri"/>
                <a:cs typeface="Calibri"/>
              </a:rPr>
              <a:t>k</a:t>
            </a:r>
            <a:r>
              <a:rPr sz="4500" b="1" spc="-14" baseline="27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4500" b="1" spc="-34" baseline="2730" dirty="0">
                <a:solidFill>
                  <a:srgbClr val="FF0000"/>
                </a:solidFill>
                <a:latin typeface="Calibri"/>
                <a:cs typeface="Calibri"/>
              </a:rPr>
              <a:t>k</a:t>
            </a:r>
            <a:r>
              <a:rPr sz="4500" b="1" spc="-4" baseline="2730" dirty="0">
                <a:solidFill>
                  <a:srgbClr val="FF0000"/>
                </a:solidFill>
                <a:latin typeface="Calibri"/>
                <a:cs typeface="Calibri"/>
              </a:rPr>
              <a:t>al</a:t>
            </a:r>
            <a:r>
              <a:rPr sz="4500" b="1" spc="0" baseline="273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4500" b="1" spc="-9" baseline="27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4500" b="1" spc="-4" baseline="2730" dirty="0">
                <a:solidFill>
                  <a:srgbClr val="FF0000"/>
                </a:solidFill>
                <a:latin typeface="Calibri"/>
                <a:cs typeface="Calibri"/>
              </a:rPr>
              <a:t>ol</a:t>
            </a:r>
            <a:r>
              <a:rPr sz="4500" b="1" spc="-50" baseline="273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4500" b="1" spc="-4" baseline="2730" dirty="0">
                <a:solidFill>
                  <a:srgbClr val="FF0000"/>
                </a:solidFill>
                <a:latin typeface="Calibri"/>
                <a:cs typeface="Calibri"/>
              </a:rPr>
              <a:t>y</a:t>
            </a:r>
            <a:r>
              <a:rPr sz="4500" b="1" spc="0" baseline="2730" dirty="0">
                <a:solidFill>
                  <a:srgbClr val="FF0000"/>
                </a:solidFill>
                <a:latin typeface="Calibri"/>
                <a:cs typeface="Calibri"/>
              </a:rPr>
              <a:t>: </a:t>
            </a:r>
            <a:r>
              <a:rPr sz="4500" b="1" spc="0" baseline="2730" dirty="0">
                <a:latin typeface="Calibri"/>
                <a:cs typeface="Calibri"/>
              </a:rPr>
              <a:t>İ</a:t>
            </a:r>
            <a:r>
              <a:rPr sz="4500" b="1" spc="-44" baseline="2730" dirty="0">
                <a:latin typeface="Calibri"/>
                <a:cs typeface="Calibri"/>
              </a:rPr>
              <a:t>ş</a:t>
            </a:r>
            <a:r>
              <a:rPr sz="4500" b="1" spc="-39" baseline="2730" dirty="0">
                <a:latin typeface="Calibri"/>
                <a:cs typeface="Calibri"/>
              </a:rPr>
              <a:t>y</a:t>
            </a:r>
            <a:r>
              <a:rPr sz="4500" b="1" spc="-4" baseline="2730" dirty="0">
                <a:latin typeface="Calibri"/>
                <a:cs typeface="Calibri"/>
              </a:rPr>
              <a:t>erind</a:t>
            </a:r>
            <a:r>
              <a:rPr sz="4500" b="1" spc="0" baseline="2730" dirty="0">
                <a:latin typeface="Calibri"/>
                <a:cs typeface="Calibri"/>
              </a:rPr>
              <a:t>e</a:t>
            </a:r>
            <a:r>
              <a:rPr sz="4500" spc="0" baseline="2730" dirty="0">
                <a:latin typeface="Calibri"/>
                <a:cs typeface="Calibri"/>
              </a:rPr>
              <a:t> </a:t>
            </a:r>
            <a:r>
              <a:rPr sz="4500" spc="4" baseline="2730" dirty="0">
                <a:latin typeface="Calibri"/>
                <a:cs typeface="Calibri"/>
              </a:rPr>
              <a:t>m</a:t>
            </a:r>
            <a:r>
              <a:rPr sz="4500" spc="-29" baseline="2730" dirty="0">
                <a:latin typeface="Calibri"/>
                <a:cs typeface="Calibri"/>
              </a:rPr>
              <a:t>e</a:t>
            </a:r>
            <a:r>
              <a:rPr sz="4500" spc="-39" baseline="2730" dirty="0">
                <a:latin typeface="Calibri"/>
                <a:cs typeface="Calibri"/>
              </a:rPr>
              <a:t>y</a:t>
            </a:r>
            <a:r>
              <a:rPr sz="4500" spc="-4" baseline="2730" dirty="0">
                <a:latin typeface="Calibri"/>
                <a:cs typeface="Calibri"/>
              </a:rPr>
              <a:t>d</a:t>
            </a:r>
            <a:r>
              <a:rPr sz="4500" spc="4" baseline="2730" dirty="0">
                <a:latin typeface="Calibri"/>
                <a:cs typeface="Calibri"/>
              </a:rPr>
              <a:t>a</a:t>
            </a:r>
            <a:r>
              <a:rPr sz="4500" spc="-4" baseline="2730" dirty="0">
                <a:latin typeface="Calibri"/>
                <a:cs typeface="Calibri"/>
              </a:rPr>
              <a:t>n</a:t>
            </a:r>
            <a:r>
              <a:rPr sz="4500" spc="0" baseline="2730" dirty="0">
                <a:latin typeface="Calibri"/>
                <a:cs typeface="Calibri"/>
              </a:rPr>
              <a:t>a</a:t>
            </a:r>
            <a:r>
              <a:rPr sz="4500" spc="9" baseline="2730" dirty="0">
                <a:latin typeface="Calibri"/>
                <a:cs typeface="Calibri"/>
              </a:rPr>
              <a:t> </a:t>
            </a:r>
            <a:r>
              <a:rPr sz="4500" spc="-19" baseline="2730" dirty="0">
                <a:latin typeface="Calibri"/>
                <a:cs typeface="Calibri"/>
              </a:rPr>
              <a:t>g</a:t>
            </a:r>
            <a:r>
              <a:rPr sz="4500" spc="-4" baseline="2730" dirty="0">
                <a:latin typeface="Calibri"/>
                <a:cs typeface="Calibri"/>
              </a:rPr>
              <a:t>elen</a:t>
            </a:r>
            <a:r>
              <a:rPr sz="4500" spc="0" baseline="2730" dirty="0">
                <a:latin typeface="Calibri"/>
                <a:cs typeface="Calibri"/>
              </a:rPr>
              <a:t>; </a:t>
            </a:r>
            <a:r>
              <a:rPr sz="4500" spc="-19" baseline="2730" dirty="0">
                <a:latin typeface="Calibri"/>
                <a:cs typeface="Calibri"/>
              </a:rPr>
              <a:t>ç</a:t>
            </a:r>
            <a:r>
              <a:rPr sz="4500" spc="4" baseline="2730" dirty="0">
                <a:latin typeface="Calibri"/>
                <a:cs typeface="Calibri"/>
              </a:rPr>
              <a:t>a</a:t>
            </a:r>
            <a:r>
              <a:rPr sz="4500" spc="-4" baseline="2730" dirty="0">
                <a:latin typeface="Calibri"/>
                <a:cs typeface="Calibri"/>
              </a:rPr>
              <a:t>lı</a:t>
            </a:r>
            <a:r>
              <a:rPr sz="4500" spc="4" baseline="2730" dirty="0">
                <a:latin typeface="Calibri"/>
                <a:cs typeface="Calibri"/>
              </a:rPr>
              <a:t>şa</a:t>
            </a:r>
            <a:r>
              <a:rPr sz="4500" spc="-4" baseline="2730" dirty="0">
                <a:latin typeface="Calibri"/>
                <a:cs typeface="Calibri"/>
              </a:rPr>
              <a:t>n</a:t>
            </a:r>
            <a:r>
              <a:rPr sz="4500" spc="0" baseline="2730" dirty="0">
                <a:latin typeface="Calibri"/>
                <a:cs typeface="Calibri"/>
              </a:rPr>
              <a:t>,</a:t>
            </a:r>
            <a:endParaRPr sz="3000" dirty="0">
              <a:latin typeface="Calibri"/>
              <a:cs typeface="Calibri"/>
            </a:endParaRPr>
          </a:p>
          <a:p>
            <a:pPr marL="12700">
              <a:lnSpc>
                <a:spcPts val="3600"/>
              </a:lnSpc>
              <a:spcBef>
                <a:spcPts val="22"/>
              </a:spcBef>
            </a:pPr>
            <a:r>
              <a:rPr sz="4500" spc="-4" baseline="1820" dirty="0">
                <a:latin typeface="Calibri"/>
                <a:cs typeface="Calibri"/>
              </a:rPr>
              <a:t>i</a:t>
            </a:r>
            <a:r>
              <a:rPr sz="4500" spc="-44" baseline="1820" dirty="0">
                <a:latin typeface="Calibri"/>
                <a:cs typeface="Calibri"/>
              </a:rPr>
              <a:t>ş</a:t>
            </a:r>
            <a:r>
              <a:rPr sz="4500" spc="-39" baseline="1820" dirty="0">
                <a:latin typeface="Calibri"/>
                <a:cs typeface="Calibri"/>
              </a:rPr>
              <a:t>y</a:t>
            </a:r>
            <a:r>
              <a:rPr sz="4500" spc="-4" baseline="1820" dirty="0">
                <a:latin typeface="Calibri"/>
                <a:cs typeface="Calibri"/>
              </a:rPr>
              <a:t>er</a:t>
            </a:r>
            <a:r>
              <a:rPr sz="4500" spc="0" baseline="1820" dirty="0">
                <a:latin typeface="Calibri"/>
                <a:cs typeface="Calibri"/>
              </a:rPr>
              <a:t>i</a:t>
            </a:r>
            <a:r>
              <a:rPr sz="4500" spc="-9" baseline="1820" dirty="0">
                <a:latin typeface="Calibri"/>
                <a:cs typeface="Calibri"/>
              </a:rPr>
              <a:t> </a:t>
            </a:r>
            <a:r>
              <a:rPr sz="4500" spc="-50" baseline="1820" dirty="0">
                <a:latin typeface="Calibri"/>
                <a:cs typeface="Calibri"/>
              </a:rPr>
              <a:t>y</a:t>
            </a:r>
            <a:r>
              <a:rPr sz="4500" spc="0" baseline="1820" dirty="0">
                <a:latin typeface="Calibri"/>
                <a:cs typeface="Calibri"/>
              </a:rPr>
              <a:t>a</a:t>
            </a:r>
            <a:r>
              <a:rPr sz="4500" spc="9" baseline="1820" dirty="0">
                <a:latin typeface="Calibri"/>
                <a:cs typeface="Calibri"/>
              </a:rPr>
              <a:t> </a:t>
            </a:r>
            <a:r>
              <a:rPr sz="4500" spc="-4" baseline="1820" dirty="0">
                <a:latin typeface="Calibri"/>
                <a:cs typeface="Calibri"/>
              </a:rPr>
              <a:t>d</a:t>
            </a:r>
            <a:r>
              <a:rPr sz="4500" spc="0" baseline="1820" dirty="0">
                <a:latin typeface="Calibri"/>
                <a:cs typeface="Calibri"/>
              </a:rPr>
              <a:t>a </a:t>
            </a:r>
            <a:r>
              <a:rPr sz="4500" spc="-4" baseline="1820" dirty="0">
                <a:latin typeface="Calibri"/>
                <a:cs typeface="Calibri"/>
              </a:rPr>
              <a:t>i</a:t>
            </a:r>
            <a:r>
              <a:rPr sz="4500" spc="0" baseline="1820" dirty="0">
                <a:latin typeface="Calibri"/>
                <a:cs typeface="Calibri"/>
              </a:rPr>
              <a:t>ş</a:t>
            </a:r>
            <a:r>
              <a:rPr sz="4500" spc="9" baseline="1820" dirty="0">
                <a:latin typeface="Calibri"/>
                <a:cs typeface="Calibri"/>
              </a:rPr>
              <a:t> </a:t>
            </a:r>
            <a:r>
              <a:rPr sz="4500" spc="-4" baseline="1820" dirty="0">
                <a:latin typeface="Calibri"/>
                <a:cs typeface="Calibri"/>
              </a:rPr>
              <a:t>e</a:t>
            </a:r>
            <a:r>
              <a:rPr sz="4500" spc="4" baseline="1820" dirty="0">
                <a:latin typeface="Calibri"/>
                <a:cs typeface="Calibri"/>
              </a:rPr>
              <a:t>k</a:t>
            </a:r>
            <a:r>
              <a:rPr sz="4500" spc="-4" baseline="1820" dirty="0">
                <a:latin typeface="Calibri"/>
                <a:cs typeface="Calibri"/>
              </a:rPr>
              <a:t>ip</a:t>
            </a:r>
            <a:r>
              <a:rPr sz="4500" spc="4" baseline="1820" dirty="0">
                <a:latin typeface="Calibri"/>
                <a:cs typeface="Calibri"/>
              </a:rPr>
              <a:t>ma</a:t>
            </a:r>
            <a:r>
              <a:rPr sz="4500" spc="-4" baseline="1820" dirty="0">
                <a:latin typeface="Calibri"/>
                <a:cs typeface="Calibri"/>
              </a:rPr>
              <a:t>nın</a:t>
            </a:r>
            <a:r>
              <a:rPr sz="4500" spc="0" baseline="1820" dirty="0">
                <a:latin typeface="Calibri"/>
                <a:cs typeface="Calibri"/>
              </a:rPr>
              <a:t>ı </a:t>
            </a:r>
            <a:r>
              <a:rPr sz="4500" spc="-44" baseline="1820" dirty="0">
                <a:latin typeface="Calibri"/>
                <a:cs typeface="Calibri"/>
              </a:rPr>
              <a:t>z</a:t>
            </a:r>
            <a:r>
              <a:rPr sz="4500" spc="4" baseline="1820" dirty="0">
                <a:latin typeface="Calibri"/>
                <a:cs typeface="Calibri"/>
              </a:rPr>
              <a:t>a</a:t>
            </a:r>
            <a:r>
              <a:rPr sz="4500" spc="-64" baseline="1820" dirty="0">
                <a:latin typeface="Calibri"/>
                <a:cs typeface="Calibri"/>
              </a:rPr>
              <a:t>r</a:t>
            </a:r>
            <a:r>
              <a:rPr sz="4500" spc="4" baseline="1820" dirty="0">
                <a:latin typeface="Calibri"/>
                <a:cs typeface="Calibri"/>
              </a:rPr>
              <a:t>a</a:t>
            </a:r>
            <a:r>
              <a:rPr sz="4500" spc="-64" baseline="1820" dirty="0">
                <a:latin typeface="Calibri"/>
                <a:cs typeface="Calibri"/>
              </a:rPr>
              <a:t>r</a:t>
            </a:r>
            <a:r>
              <a:rPr sz="4500" spc="0" baseline="1820" dirty="0">
                <a:latin typeface="Calibri"/>
                <a:cs typeface="Calibri"/>
              </a:rPr>
              <a:t>a </a:t>
            </a:r>
            <a:r>
              <a:rPr sz="4500" spc="-4" baseline="1820" dirty="0">
                <a:latin typeface="Calibri"/>
                <a:cs typeface="Calibri"/>
              </a:rPr>
              <a:t>u</a:t>
            </a:r>
            <a:r>
              <a:rPr sz="4500" spc="4" baseline="1820" dirty="0">
                <a:latin typeface="Calibri"/>
                <a:cs typeface="Calibri"/>
              </a:rPr>
              <a:t>ğ</a:t>
            </a:r>
            <a:r>
              <a:rPr sz="4500" spc="-64" baseline="1820" dirty="0">
                <a:latin typeface="Calibri"/>
                <a:cs typeface="Calibri"/>
              </a:rPr>
              <a:t>r</a:t>
            </a:r>
            <a:r>
              <a:rPr sz="4500" spc="-19" baseline="1820" dirty="0">
                <a:latin typeface="Calibri"/>
                <a:cs typeface="Calibri"/>
              </a:rPr>
              <a:t>a</a:t>
            </a:r>
            <a:r>
              <a:rPr sz="4500" spc="4" baseline="1820" dirty="0">
                <a:latin typeface="Calibri"/>
                <a:cs typeface="Calibri"/>
              </a:rPr>
              <a:t>tm</a:t>
            </a:r>
            <a:r>
              <a:rPr sz="4500" spc="0" baseline="1820" dirty="0">
                <a:latin typeface="Calibri"/>
                <a:cs typeface="Calibri"/>
              </a:rPr>
              <a:t>a</a:t>
            </a:r>
            <a:r>
              <a:rPr sz="4500" spc="-14" baseline="1820" dirty="0">
                <a:latin typeface="Calibri"/>
                <a:cs typeface="Calibri"/>
              </a:rPr>
              <a:t> </a:t>
            </a:r>
            <a:r>
              <a:rPr sz="4500" spc="-4" baseline="1820" dirty="0">
                <a:latin typeface="Calibri"/>
                <a:cs typeface="Calibri"/>
              </a:rPr>
              <a:t>p</a:t>
            </a:r>
            <a:r>
              <a:rPr sz="4500" spc="4" baseline="1820" dirty="0">
                <a:latin typeface="Calibri"/>
                <a:cs typeface="Calibri"/>
              </a:rPr>
              <a:t>o</a:t>
            </a:r>
            <a:r>
              <a:rPr sz="4500" spc="-34" baseline="1820" dirty="0">
                <a:latin typeface="Calibri"/>
                <a:cs typeface="Calibri"/>
              </a:rPr>
              <a:t>t</a:t>
            </a:r>
            <a:r>
              <a:rPr sz="4500" spc="4" baseline="1820" dirty="0">
                <a:latin typeface="Calibri"/>
                <a:cs typeface="Calibri"/>
              </a:rPr>
              <a:t>a</a:t>
            </a:r>
            <a:r>
              <a:rPr sz="4500" spc="-4" baseline="1820" dirty="0">
                <a:latin typeface="Calibri"/>
                <a:cs typeface="Calibri"/>
              </a:rPr>
              <a:t>n</a:t>
            </a:r>
            <a:r>
              <a:rPr sz="4500" spc="4" baseline="1820" dirty="0">
                <a:latin typeface="Calibri"/>
                <a:cs typeface="Calibri"/>
              </a:rPr>
              <a:t>s</a:t>
            </a:r>
            <a:r>
              <a:rPr sz="4500" spc="-4" baseline="1820" dirty="0">
                <a:latin typeface="Calibri"/>
                <a:cs typeface="Calibri"/>
              </a:rPr>
              <a:t>i</a:t>
            </a:r>
            <a:r>
              <a:rPr sz="4500" spc="-39" baseline="1820" dirty="0">
                <a:latin typeface="Calibri"/>
                <a:cs typeface="Calibri"/>
              </a:rPr>
              <a:t>y</a:t>
            </a:r>
            <a:r>
              <a:rPr sz="4500" spc="-4" baseline="1820" dirty="0">
                <a:latin typeface="Calibri"/>
                <a:cs typeface="Calibri"/>
              </a:rPr>
              <a:t>eli</a:t>
            </a:r>
            <a:endParaRPr sz="3000" dirty="0">
              <a:latin typeface="Calibri"/>
              <a:cs typeface="Calibri"/>
            </a:endParaRPr>
          </a:p>
        </p:txBody>
      </p:sp>
      <p:sp>
        <p:nvSpPr>
          <p:cNvPr id="16" name="object 11"/>
          <p:cNvSpPr txBox="1"/>
          <p:nvPr/>
        </p:nvSpPr>
        <p:spPr>
          <a:xfrm>
            <a:off x="723560" y="2183132"/>
            <a:ext cx="5050027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4" baseline="2730" dirty="0">
                <a:latin typeface="Calibri"/>
                <a:cs typeface="Calibri"/>
              </a:rPr>
              <a:t>o</a:t>
            </a:r>
            <a:r>
              <a:rPr sz="4500" spc="-4" baseline="2730" dirty="0">
                <a:latin typeface="Calibri"/>
                <a:cs typeface="Calibri"/>
              </a:rPr>
              <a:t>ldu</a:t>
            </a:r>
            <a:r>
              <a:rPr sz="4500" spc="4" baseline="2730" dirty="0">
                <a:latin typeface="Calibri"/>
                <a:cs typeface="Calibri"/>
              </a:rPr>
              <a:t>ğ</a:t>
            </a:r>
            <a:r>
              <a:rPr sz="4500" spc="0" baseline="2730" dirty="0">
                <a:latin typeface="Calibri"/>
                <a:cs typeface="Calibri"/>
              </a:rPr>
              <a:t>u</a:t>
            </a:r>
            <a:r>
              <a:rPr sz="4500" spc="-9" baseline="2730" dirty="0">
                <a:latin typeface="Calibri"/>
                <a:cs typeface="Calibri"/>
              </a:rPr>
              <a:t> </a:t>
            </a:r>
            <a:r>
              <a:rPr sz="4500" spc="-4" baseline="2730" dirty="0">
                <a:latin typeface="Calibri"/>
                <a:cs typeface="Calibri"/>
              </a:rPr>
              <a:t>h</a:t>
            </a:r>
            <a:r>
              <a:rPr sz="4500" spc="4" baseline="2730" dirty="0">
                <a:latin typeface="Calibri"/>
                <a:cs typeface="Calibri"/>
              </a:rPr>
              <a:t>a</a:t>
            </a:r>
            <a:r>
              <a:rPr sz="4500" spc="-4" baseline="2730" dirty="0">
                <a:latin typeface="Calibri"/>
                <a:cs typeface="Calibri"/>
              </a:rPr>
              <a:t>ld</a:t>
            </a:r>
            <a:r>
              <a:rPr sz="4500" spc="0" baseline="2730" dirty="0">
                <a:latin typeface="Calibri"/>
                <a:cs typeface="Calibri"/>
              </a:rPr>
              <a:t>e </a:t>
            </a:r>
            <a:r>
              <a:rPr sz="4500" spc="-44" baseline="2730" dirty="0">
                <a:latin typeface="Calibri"/>
                <a:cs typeface="Calibri"/>
              </a:rPr>
              <a:t>z</a:t>
            </a:r>
            <a:r>
              <a:rPr sz="4500" spc="4" baseline="2730" dirty="0">
                <a:latin typeface="Calibri"/>
                <a:cs typeface="Calibri"/>
              </a:rPr>
              <a:t>a</a:t>
            </a:r>
            <a:r>
              <a:rPr sz="4500" spc="-64" baseline="2730" dirty="0">
                <a:latin typeface="Calibri"/>
                <a:cs typeface="Calibri"/>
              </a:rPr>
              <a:t>r</a:t>
            </a:r>
            <a:r>
              <a:rPr sz="4500" spc="4" baseline="2730" dirty="0">
                <a:latin typeface="Calibri"/>
                <a:cs typeface="Calibri"/>
              </a:rPr>
              <a:t>a</a:t>
            </a:r>
            <a:r>
              <a:rPr sz="4500" spc="-64" baseline="2730" dirty="0">
                <a:latin typeface="Calibri"/>
                <a:cs typeface="Calibri"/>
              </a:rPr>
              <a:t>r</a:t>
            </a:r>
            <a:r>
              <a:rPr sz="4500" spc="0" baseline="2730" dirty="0">
                <a:latin typeface="Calibri"/>
                <a:cs typeface="Calibri"/>
              </a:rPr>
              <a:t>a </a:t>
            </a:r>
            <a:r>
              <a:rPr sz="4500" spc="-4" baseline="2730" dirty="0">
                <a:latin typeface="Calibri"/>
                <a:cs typeface="Calibri"/>
              </a:rPr>
              <a:t>u</a:t>
            </a:r>
            <a:r>
              <a:rPr sz="4500" spc="4" baseline="2730" dirty="0">
                <a:latin typeface="Calibri"/>
                <a:cs typeface="Calibri"/>
              </a:rPr>
              <a:t>ğ</a:t>
            </a:r>
            <a:r>
              <a:rPr sz="4500" spc="-64" baseline="2730" dirty="0">
                <a:latin typeface="Calibri"/>
                <a:cs typeface="Calibri"/>
              </a:rPr>
              <a:t>r</a:t>
            </a:r>
            <a:r>
              <a:rPr sz="4500" spc="-19" baseline="2730" dirty="0">
                <a:latin typeface="Calibri"/>
                <a:cs typeface="Calibri"/>
              </a:rPr>
              <a:t>a</a:t>
            </a:r>
            <a:r>
              <a:rPr sz="4500" spc="4" baseline="2730" dirty="0">
                <a:latin typeface="Calibri"/>
                <a:cs typeface="Calibri"/>
              </a:rPr>
              <a:t>tm</a:t>
            </a:r>
            <a:r>
              <a:rPr sz="4500" spc="-54" baseline="2730" dirty="0">
                <a:latin typeface="Calibri"/>
                <a:cs typeface="Calibri"/>
              </a:rPr>
              <a:t>a</a:t>
            </a:r>
            <a:r>
              <a:rPr sz="4500" spc="-50" baseline="2730" dirty="0">
                <a:latin typeface="Calibri"/>
                <a:cs typeface="Calibri"/>
              </a:rPr>
              <a:t>y</a:t>
            </a:r>
            <a:r>
              <a:rPr sz="4500" spc="4" baseline="2730" dirty="0">
                <a:latin typeface="Calibri"/>
                <a:cs typeface="Calibri"/>
              </a:rPr>
              <a:t>an</a:t>
            </a:r>
            <a:endParaRPr sz="3000" dirty="0">
              <a:latin typeface="Calibri"/>
              <a:cs typeface="Calibri"/>
            </a:endParaRPr>
          </a:p>
        </p:txBody>
      </p:sp>
      <p:sp>
        <p:nvSpPr>
          <p:cNvPr id="17" name="object 10"/>
          <p:cNvSpPr txBox="1"/>
          <p:nvPr/>
        </p:nvSpPr>
        <p:spPr>
          <a:xfrm>
            <a:off x="5777144" y="2183132"/>
            <a:ext cx="804926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4" baseline="2730" dirty="0">
                <a:latin typeface="Calibri"/>
                <a:cs typeface="Calibri"/>
              </a:rPr>
              <a:t>o</a:t>
            </a:r>
            <a:r>
              <a:rPr sz="4500" spc="-4" baseline="2730" dirty="0">
                <a:latin typeface="Calibri"/>
                <a:cs typeface="Calibri"/>
              </a:rPr>
              <a:t>l</a:t>
            </a:r>
            <a:r>
              <a:rPr sz="4500" spc="-54" baseline="2730" dirty="0">
                <a:latin typeface="Calibri"/>
                <a:cs typeface="Calibri"/>
              </a:rPr>
              <a:t>a</a:t>
            </a:r>
            <a:r>
              <a:rPr sz="4500" spc="-4" baseline="2730" dirty="0">
                <a:latin typeface="Calibri"/>
                <a:cs typeface="Calibri"/>
              </a:rPr>
              <a:t>yı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8" name="object 9"/>
          <p:cNvSpPr txBox="1"/>
          <p:nvPr/>
        </p:nvSpPr>
        <p:spPr>
          <a:xfrm>
            <a:off x="6586388" y="2183132"/>
            <a:ext cx="849502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-4" baseline="2730" dirty="0">
                <a:latin typeface="Calibri"/>
                <a:cs typeface="Calibri"/>
              </a:rPr>
              <a:t>i</a:t>
            </a:r>
            <a:r>
              <a:rPr sz="4500" spc="-64" baseline="2730" dirty="0">
                <a:latin typeface="Calibri"/>
                <a:cs typeface="Calibri"/>
              </a:rPr>
              <a:t>f</a:t>
            </a:r>
            <a:r>
              <a:rPr sz="4500" spc="4" baseline="2730" dirty="0">
                <a:latin typeface="Calibri"/>
                <a:cs typeface="Calibri"/>
              </a:rPr>
              <a:t>a</a:t>
            </a:r>
            <a:r>
              <a:rPr sz="4500" spc="-4" baseline="2730" dirty="0">
                <a:latin typeface="Calibri"/>
                <a:cs typeface="Calibri"/>
              </a:rPr>
              <a:t>de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9" name="object 8"/>
          <p:cNvSpPr txBox="1"/>
          <p:nvPr/>
        </p:nvSpPr>
        <p:spPr>
          <a:xfrm>
            <a:off x="7439828" y="2183132"/>
            <a:ext cx="850814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5"/>
              </a:lnSpc>
              <a:spcBef>
                <a:spcPts val="157"/>
              </a:spcBef>
            </a:pPr>
            <a:r>
              <a:rPr sz="4500" spc="-4" baseline="2730" dirty="0">
                <a:latin typeface="Calibri"/>
                <a:cs typeface="Calibri"/>
              </a:rPr>
              <a:t>ede</a:t>
            </a:r>
            <a:r>
              <a:rPr sz="4500" spc="-304" baseline="2730" dirty="0">
                <a:latin typeface="Calibri"/>
                <a:cs typeface="Calibri"/>
              </a:rPr>
              <a:t>r</a:t>
            </a:r>
            <a:r>
              <a:rPr sz="4500" spc="0" baseline="2730" dirty="0">
                <a:latin typeface="Calibri"/>
                <a:cs typeface="Calibri"/>
              </a:rPr>
              <a:t>.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126953" y="1143000"/>
            <a:ext cx="8858696" cy="54864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90" y="3124200"/>
            <a:ext cx="433356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0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56084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087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6632"/>
            <a:ext cx="6264696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939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48680"/>
            <a:ext cx="6552728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845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76673"/>
            <a:ext cx="6120680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549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09600" y="838200"/>
            <a:ext cx="8305800" cy="470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Eğitim </a:t>
            </a:r>
            <a:r>
              <a:rPr lang="tr-TR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 korunma kültürünün , çalışma yaşamında </a:t>
            </a:r>
            <a:r>
              <a:rPr lang="tr-TR" sz="4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kalite ve verimliliğin </a:t>
            </a:r>
            <a:r>
              <a:rPr lang="tr-TR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sağlanması ve  sürdürülmesinde en temel unsur olduğu, küçük yaşlardan itibaren İş Sağlığı ve Güvenliği konusunda eğitim ve duyarlılığın arttırılması sağlanmalıdır.</a:t>
            </a:r>
            <a:endParaRPr lang="tr-TR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43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48680"/>
            <a:ext cx="5976664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457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2657"/>
            <a:ext cx="655272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06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2656"/>
            <a:ext cx="684076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071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620688"/>
            <a:ext cx="7488831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586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32656"/>
            <a:ext cx="6048672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555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344816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896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7920879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388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908720"/>
            <a:ext cx="7488833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3789040"/>
            <a:ext cx="4335292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89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5930"/>
            <a:ext cx="8064895" cy="467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093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48680"/>
            <a:ext cx="6048672" cy="5760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53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04800" y="533400"/>
            <a:ext cx="8305800" cy="470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Çalışma </a:t>
            </a:r>
            <a:r>
              <a:rPr lang="tr-TR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hayatına atılmadan önce gençlerimizin çalışma hayatına ilişkin riskler hakkında bilgilendirilmesi , İş Sağlığı ve Güvenliği açısından </a:t>
            </a:r>
            <a:r>
              <a:rPr lang="tr-TR" sz="4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doğru davranış modellerini </a:t>
            </a:r>
            <a:r>
              <a:rPr lang="tr-TR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kazanmalarına yönelik beceri eğitimleri kazandırılması önemlidir.</a:t>
            </a:r>
            <a:endParaRPr lang="tr-TR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49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539552" y="375326"/>
            <a:ext cx="77768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prstClr val="black"/>
                </a:solidFill>
              </a:rPr>
              <a:t>Laboratuvarlar</a:t>
            </a:r>
          </a:p>
          <a:p>
            <a:r>
              <a:rPr lang="tr-TR" sz="2000" dirty="0">
                <a:solidFill>
                  <a:prstClr val="black"/>
                </a:solidFill>
              </a:rPr>
              <a:t>1- Laboratuvarlar standartlara ve ergonomik şartlara uygun yapılmalıdır. </a:t>
            </a:r>
          </a:p>
          <a:p>
            <a:r>
              <a:rPr lang="tr-TR" sz="2000" dirty="0">
                <a:solidFill>
                  <a:prstClr val="black"/>
                </a:solidFill>
              </a:rPr>
              <a:t>-</a:t>
            </a:r>
            <a:r>
              <a:rPr lang="tr-TR" sz="2000" dirty="0" smtClean="0">
                <a:solidFill>
                  <a:prstClr val="black"/>
                </a:solidFill>
              </a:rPr>
              <a:t>Çalışma </a:t>
            </a:r>
            <a:r>
              <a:rPr lang="tr-TR" sz="2000" dirty="0">
                <a:solidFill>
                  <a:prstClr val="black"/>
                </a:solidFill>
              </a:rPr>
              <a:t>ortamında yeterli aydınlatma sağlanmalıdır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799"/>
            <a:ext cx="7632848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96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280920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483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5931"/>
            <a:ext cx="7848872" cy="4461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92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691276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982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323528" y="403745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rgbClr val="FFC000"/>
                </a:solidFill>
              </a:rPr>
              <a:t>- Laboratuvar tehlikelerine uygun yangın tüpü bulundurulmalıdır.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63772"/>
            <a:ext cx="3672408" cy="281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913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92696"/>
            <a:ext cx="6480720" cy="496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567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08720"/>
            <a:ext cx="6696743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182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55932"/>
            <a:ext cx="6912767" cy="518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907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rgbClr val="FFC000"/>
                </a:solidFill>
              </a:rPr>
              <a:t>Dolaplar depolanacak kimyasal maddelerin özelliklerine göre alınmış ve </a:t>
            </a:r>
          </a:p>
          <a:p>
            <a:r>
              <a:rPr lang="tr-TR" sz="2000" dirty="0">
                <a:solidFill>
                  <a:srgbClr val="FFC000"/>
                </a:solidFill>
              </a:rPr>
              <a:t>düzenlenmiş olmalıdır.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dirty="0" smtClean="0">
                <a:solidFill>
                  <a:prstClr val="black"/>
                </a:solidFill>
              </a:rPr>
              <a:t>Alfabetik </a:t>
            </a:r>
            <a:r>
              <a:rPr lang="tr-TR" sz="2000" dirty="0">
                <a:solidFill>
                  <a:prstClr val="black"/>
                </a:solidFill>
              </a:rPr>
              <a:t>depolamadan kaçınılmalıdır.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dirty="0" smtClean="0">
                <a:solidFill>
                  <a:prstClr val="black"/>
                </a:solidFill>
              </a:rPr>
              <a:t>Depolama </a:t>
            </a:r>
            <a:r>
              <a:rPr lang="tr-TR" sz="2000" dirty="0">
                <a:solidFill>
                  <a:prstClr val="black"/>
                </a:solidFill>
              </a:rPr>
              <a:t>işleminde kimyasal depolama matrisine uyulmalıdır. </a:t>
            </a:r>
            <a:endParaRPr lang="tr-TR" sz="2000" dirty="0" smtClean="0">
              <a:solidFill>
                <a:prstClr val="black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dirty="0" smtClean="0">
                <a:solidFill>
                  <a:prstClr val="black"/>
                </a:solidFill>
              </a:rPr>
              <a:t> </a:t>
            </a:r>
            <a:r>
              <a:rPr lang="tr-TR" sz="2000" dirty="0">
                <a:solidFill>
                  <a:prstClr val="black"/>
                </a:solidFill>
              </a:rPr>
              <a:t>Kimyasal maddeler tehlike sınıflarına uygun olarak depolanmalıdır.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dirty="0" smtClean="0">
                <a:solidFill>
                  <a:prstClr val="black"/>
                </a:solidFill>
              </a:rPr>
              <a:t>Depoda </a:t>
            </a:r>
            <a:r>
              <a:rPr lang="tr-TR" sz="2000" dirty="0">
                <a:solidFill>
                  <a:prstClr val="black"/>
                </a:solidFill>
              </a:rPr>
              <a:t>yangın güvenliği önlemleri alınmış olmalıdır.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dirty="0" smtClean="0">
                <a:solidFill>
                  <a:prstClr val="black"/>
                </a:solidFill>
              </a:rPr>
              <a:t>Deprem </a:t>
            </a:r>
            <a:r>
              <a:rPr lang="tr-TR" sz="2000" dirty="0">
                <a:solidFill>
                  <a:prstClr val="black"/>
                </a:solidFill>
              </a:rPr>
              <a:t>veya sarsıntı gibi durumlarda devrilebilecek ekipmanlar </a:t>
            </a:r>
          </a:p>
          <a:p>
            <a:pPr>
              <a:lnSpc>
                <a:spcPct val="150000"/>
              </a:lnSpc>
            </a:pPr>
            <a:r>
              <a:rPr lang="tr-TR" sz="2000" dirty="0">
                <a:solidFill>
                  <a:prstClr val="black"/>
                </a:solidFill>
              </a:rPr>
              <a:t>duvara sabitlenmiş olmalıdır.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810532"/>
            <a:ext cx="7056784" cy="264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401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683568" y="404664"/>
            <a:ext cx="792088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FFC000"/>
                </a:solidFill>
              </a:rPr>
              <a:t>TOPLANTI SALONLARI </a:t>
            </a:r>
          </a:p>
          <a:p>
            <a:pPr>
              <a:lnSpc>
                <a:spcPct val="150000"/>
              </a:lnSpc>
            </a:pPr>
            <a:r>
              <a:rPr lang="tr-TR" sz="2400" dirty="0">
                <a:solidFill>
                  <a:prstClr val="black"/>
                </a:solidFill>
              </a:rPr>
              <a:t>Aydınlatma kumanda panosundaki açma kapama anahtarları ve şalterler çalışır durumda </a:t>
            </a:r>
            <a:r>
              <a:rPr lang="tr-TR" sz="2400" dirty="0" smtClean="0">
                <a:solidFill>
                  <a:prstClr val="black"/>
                </a:solidFill>
              </a:rPr>
              <a:t>olmalıdır</a:t>
            </a:r>
            <a:r>
              <a:rPr lang="tr-TR" sz="2400" dirty="0">
                <a:solidFill>
                  <a:prstClr val="black"/>
                </a:solidFill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tr-TR" sz="2400" dirty="0">
                <a:solidFill>
                  <a:prstClr val="black"/>
                </a:solidFill>
              </a:rPr>
              <a:t>Uzatma kablosu kullanımını gerektirmeyecek kadar sabit tesisat bulunmalıdır. </a:t>
            </a:r>
            <a:endParaRPr lang="tr-TR" sz="2400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400" dirty="0" smtClean="0">
                <a:solidFill>
                  <a:prstClr val="black"/>
                </a:solidFill>
              </a:rPr>
              <a:t>Tüm elektrik </a:t>
            </a:r>
            <a:r>
              <a:rPr lang="tr-TR" sz="2400" dirty="0">
                <a:solidFill>
                  <a:prstClr val="black"/>
                </a:solidFill>
              </a:rPr>
              <a:t>anahtarları ve prizleri düzgün çalışmalıdır. </a:t>
            </a:r>
            <a:endParaRPr lang="tr-TR" sz="2400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400" dirty="0">
                <a:solidFill>
                  <a:prstClr val="black"/>
                </a:solidFill>
              </a:rPr>
              <a:t>Toplantı salonunda havalandırma sisteminin yeterli düzeyde çalışması sağlanmalıdır.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005064"/>
            <a:ext cx="4254599" cy="2673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48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85800" y="1219200"/>
            <a:ext cx="8001000" cy="2265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Kişisel </a:t>
            </a:r>
            <a:r>
              <a:rPr lang="tr-TR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düzeyde kendi sağlığını koruma ve geliştirme bilincinin oluşturulması hedeflenmektedir.</a:t>
            </a:r>
            <a:endParaRPr lang="tr-TR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42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7344816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616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55932"/>
            <a:ext cx="6408712" cy="467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714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776864" cy="590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25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323528" y="476672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FFC000"/>
                </a:solidFill>
              </a:rPr>
              <a:t>Islak Zeminler (Duş - </a:t>
            </a:r>
            <a:r>
              <a:rPr lang="tr-TR" sz="2400" dirty="0" err="1">
                <a:solidFill>
                  <a:srgbClr val="FFC000"/>
                </a:solidFill>
              </a:rPr>
              <a:t>Wc</a:t>
            </a:r>
            <a:r>
              <a:rPr lang="tr-TR" sz="2400" dirty="0" smtClean="0">
                <a:solidFill>
                  <a:srgbClr val="FFC000"/>
                </a:solidFill>
              </a:rPr>
              <a:t>)</a:t>
            </a:r>
          </a:p>
          <a:p>
            <a:r>
              <a:rPr lang="tr-TR" sz="2400" dirty="0">
                <a:solidFill>
                  <a:prstClr val="black"/>
                </a:solidFill>
              </a:rPr>
              <a:t>Yeterli aydınlatma sağlanmalıdır</a:t>
            </a:r>
            <a:r>
              <a:rPr lang="tr-TR" sz="2400" dirty="0" smtClean="0">
                <a:solidFill>
                  <a:srgbClr val="FFC000"/>
                </a:solidFill>
              </a:rPr>
              <a:t> </a:t>
            </a:r>
            <a:endParaRPr lang="tr-TR" sz="2400" dirty="0">
              <a:solidFill>
                <a:srgbClr val="FFC000"/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648072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300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8626"/>
            <a:ext cx="7704856" cy="5934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860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5931"/>
            <a:ext cx="7200800" cy="3957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93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5931"/>
            <a:ext cx="7848872" cy="5109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445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992888" cy="511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330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55931"/>
            <a:ext cx="6912767" cy="42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555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5930"/>
            <a:ext cx="7128791" cy="4461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649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04800" y="381000"/>
            <a:ext cx="8610600" cy="5427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3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Özellikle </a:t>
            </a:r>
            <a:r>
              <a:rPr lang="tr-TR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gençlerin çalışma hayatında eğitim, deneyim, İş Sağlığı ve Güvenliği bilinci eksikliği, </a:t>
            </a:r>
            <a:r>
              <a:rPr lang="tr-TR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risk almaya meyilli oluşları</a:t>
            </a:r>
            <a:r>
              <a:rPr lang="tr-TR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dikkatlerinin çabuk dağılması, </a:t>
            </a:r>
            <a:r>
              <a:rPr lang="tr-TR" sz="3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fiziksel,zihinsel</a:t>
            </a:r>
            <a:r>
              <a:rPr lang="tr-TR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 </a:t>
            </a:r>
            <a:r>
              <a:rPr lang="tr-TR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ruhsal yönden </a:t>
            </a:r>
            <a:r>
              <a:rPr lang="tr-TR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gelişimlerini tamamlamamış olmaları gibi nedenler göz önüne alınarak, yetişmekte olan nesillerde </a:t>
            </a:r>
            <a:r>
              <a:rPr lang="tr-TR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çağdaş düzeyde </a:t>
            </a:r>
            <a:r>
              <a:rPr lang="tr-TR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 farkındalık ve davranış bilincinin oluşturulması amaçlanmıştır.</a:t>
            </a:r>
            <a:endParaRPr lang="tr-TR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60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6840760" cy="396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601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208911" cy="496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562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748883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051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5931"/>
            <a:ext cx="7704855" cy="4533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437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5931"/>
            <a:ext cx="6552727" cy="467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022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6672"/>
            <a:ext cx="612068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972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980728"/>
            <a:ext cx="6192689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175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467544" y="409600"/>
            <a:ext cx="8352928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FFC000"/>
                </a:solidFill>
              </a:rPr>
              <a:t>ÇATILARDA YANGINA KARŞI ALINACAK </a:t>
            </a:r>
            <a:r>
              <a:rPr lang="tr-TR" sz="2400" dirty="0" smtClean="0">
                <a:solidFill>
                  <a:srgbClr val="FFC000"/>
                </a:solidFill>
              </a:rPr>
              <a:t>ÖNLEMLER</a:t>
            </a:r>
          </a:p>
          <a:p>
            <a:pPr>
              <a:lnSpc>
                <a:spcPct val="150000"/>
              </a:lnSpc>
            </a:pPr>
            <a:r>
              <a:rPr lang="tr-TR" dirty="0">
                <a:solidFill>
                  <a:prstClr val="black"/>
                </a:solidFill>
              </a:rPr>
              <a:t>Çatı çıkışlarında bulunan kapılar kilitli olmalı, yetkiliden başkasının girmesi engellenmelidir. </a:t>
            </a:r>
            <a:r>
              <a:rPr lang="tr-TR" dirty="0" smtClean="0">
                <a:solidFill>
                  <a:prstClr val="black"/>
                </a:solidFill>
              </a:rPr>
              <a:t></a:t>
            </a:r>
          </a:p>
          <a:p>
            <a:pPr>
              <a:lnSpc>
                <a:spcPct val="150000"/>
              </a:lnSpc>
            </a:pPr>
            <a:r>
              <a:rPr lang="tr-TR" dirty="0" smtClean="0">
                <a:solidFill>
                  <a:prstClr val="black"/>
                </a:solidFill>
              </a:rPr>
              <a:t> </a:t>
            </a:r>
            <a:r>
              <a:rPr lang="tr-TR" dirty="0">
                <a:solidFill>
                  <a:prstClr val="black"/>
                </a:solidFill>
              </a:rPr>
              <a:t>Çatının iç kısımlarına kesinlikle hiçbir malzeme konulmamalıdır. </a:t>
            </a:r>
            <a:r>
              <a:rPr lang="tr-TR" dirty="0" smtClean="0">
                <a:solidFill>
                  <a:prstClr val="black"/>
                </a:solidFill>
              </a:rPr>
              <a:t></a:t>
            </a:r>
          </a:p>
          <a:p>
            <a:pPr>
              <a:lnSpc>
                <a:spcPct val="150000"/>
              </a:lnSpc>
            </a:pPr>
            <a:r>
              <a:rPr lang="tr-TR" dirty="0" smtClean="0">
                <a:solidFill>
                  <a:prstClr val="black"/>
                </a:solidFill>
              </a:rPr>
              <a:t> </a:t>
            </a:r>
            <a:r>
              <a:rPr lang="tr-TR" dirty="0">
                <a:solidFill>
                  <a:prstClr val="black"/>
                </a:solidFill>
              </a:rPr>
              <a:t>Çatılarda jeneratör, su deposu vb. ekipmanlar kesinlikle bulunmamalıdır.  </a:t>
            </a:r>
            <a:endParaRPr lang="tr-TR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r>
              <a:rPr lang="tr-TR" dirty="0" smtClean="0">
                <a:solidFill>
                  <a:prstClr val="black"/>
                </a:solidFill>
              </a:rPr>
              <a:t>Çatıda </a:t>
            </a:r>
            <a:r>
              <a:rPr lang="tr-TR" dirty="0">
                <a:solidFill>
                  <a:prstClr val="black"/>
                </a:solidFill>
              </a:rPr>
              <a:t>hiçbir şekilde elektrik bağlantısı, fiş, priz, uzatma kablosu vb. bağlantılar kesinlikle yapılmamalıdır. </a:t>
            </a:r>
            <a:r>
              <a:rPr lang="tr-TR" dirty="0" smtClean="0">
                <a:solidFill>
                  <a:prstClr val="black"/>
                </a:solidFill>
              </a:rPr>
              <a:t></a:t>
            </a:r>
          </a:p>
          <a:p>
            <a:pPr>
              <a:lnSpc>
                <a:spcPct val="150000"/>
              </a:lnSpc>
            </a:pPr>
            <a:r>
              <a:rPr lang="tr-TR" dirty="0" smtClean="0">
                <a:solidFill>
                  <a:prstClr val="black"/>
                </a:solidFill>
              </a:rPr>
              <a:t> </a:t>
            </a:r>
            <a:r>
              <a:rPr lang="tr-TR" dirty="0">
                <a:solidFill>
                  <a:prstClr val="black"/>
                </a:solidFill>
              </a:rPr>
              <a:t>Çatı bakım ve onarımlarda yanıcı malzemeler ile ilgili işlemlerde özel önlemler alınmalı, tutuşmaya mahal verecek çalışmalardan kaçınılmalıdır.  </a:t>
            </a:r>
            <a:endParaRPr lang="tr-TR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r>
              <a:rPr lang="tr-TR" dirty="0" smtClean="0">
                <a:solidFill>
                  <a:prstClr val="black"/>
                </a:solidFill>
              </a:rPr>
              <a:t>Çatı </a:t>
            </a:r>
            <a:r>
              <a:rPr lang="tr-TR" dirty="0">
                <a:solidFill>
                  <a:prstClr val="black"/>
                </a:solidFill>
              </a:rPr>
              <a:t>girişine yakın yerlerde yangın tüpü bulundurulmalıdır.  </a:t>
            </a:r>
            <a:endParaRPr lang="tr-TR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r>
              <a:rPr lang="tr-TR" dirty="0" smtClean="0">
                <a:solidFill>
                  <a:prstClr val="black"/>
                </a:solidFill>
              </a:rPr>
              <a:t>Çatılarda </a:t>
            </a:r>
            <a:r>
              <a:rPr lang="tr-TR" dirty="0">
                <a:solidFill>
                  <a:prstClr val="black"/>
                </a:solidFill>
              </a:rPr>
              <a:t>teras kat bulunması durumunda mutlaka yangın yönetmeliğine uygun olmalı, acil çıkış kapıları, yangın tüpleri ve yangın dolapları mevcut ve çalışır olmalıdır.  </a:t>
            </a:r>
            <a:endParaRPr lang="tr-TR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r>
              <a:rPr lang="tr-TR" dirty="0" smtClean="0">
                <a:solidFill>
                  <a:prstClr val="black"/>
                </a:solidFill>
              </a:rPr>
              <a:t>Çatıya </a:t>
            </a:r>
            <a:r>
              <a:rPr lang="tr-TR" dirty="0">
                <a:solidFill>
                  <a:prstClr val="black"/>
                </a:solidFill>
              </a:rPr>
              <a:t>çıkışlar için seyyar merdiven kullanılmamalıdır. Gemici merdiveni, kancalı yada sabit demir merdiven bulunmalıdır.</a:t>
            </a:r>
            <a:endParaRPr lang="tr-TR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90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32656"/>
            <a:ext cx="4896544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806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467544" y="409600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FFC000"/>
                </a:solidFill>
              </a:rPr>
              <a:t>DEPOLARDA YANGINA KARŞI ALINACAK </a:t>
            </a:r>
            <a:r>
              <a:rPr lang="tr-TR" sz="2400" dirty="0" smtClean="0">
                <a:solidFill>
                  <a:srgbClr val="FFC000"/>
                </a:solidFill>
              </a:rPr>
              <a:t>ÖNLEMLER</a:t>
            </a:r>
          </a:p>
          <a:p>
            <a:r>
              <a:rPr lang="tr-TR" sz="2400" dirty="0">
                <a:solidFill>
                  <a:prstClr val="black"/>
                </a:solidFill>
              </a:rPr>
              <a:t>Malzemelerin muhafaza edildiği depolar yangın riskinin en çok görüldüğü mekanlardandır</a:t>
            </a:r>
            <a:endParaRPr lang="tr-TR" sz="2400" dirty="0">
              <a:solidFill>
                <a:srgbClr val="FFC000"/>
              </a:solidFill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70050"/>
            <a:ext cx="7632848" cy="5071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585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457200" y="381000"/>
            <a:ext cx="7924800" cy="5865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Amacımız </a:t>
            </a:r>
            <a:r>
              <a:rPr lang="tr-TR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Mesleki ve Teknik Anadolu Liseleri’nde Okul Müdürleri, Atölye ve Meslek Dersi Öğretmenleri ile öğrencilerin güvenli çalışma , sağlıklı yaşam ve İş Sağlığı ve Güvenliği konularında </a:t>
            </a:r>
            <a:r>
              <a:rPr lang="tr-TR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doğru davranış modellerini</a:t>
            </a:r>
            <a:r>
              <a:rPr lang="tr-TR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bir refleks olarak öğrenmeleri, gençlerin çalışma hayatına atılmadan önce çalışma hayatına ilişkin riskler hakkında bilgilendirilmeleri ve geleceğin gençlerin bugünden </a:t>
            </a:r>
            <a:r>
              <a:rPr lang="tr-TR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güvenli yaşam bilincinin </a:t>
            </a:r>
            <a:r>
              <a:rPr lang="tr-TR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oluşturulmasıdır.</a:t>
            </a:r>
            <a:endParaRPr lang="tr-T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83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76672"/>
            <a:ext cx="5688631" cy="6048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892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8640"/>
            <a:ext cx="7056784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94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323528" y="328823"/>
            <a:ext cx="864096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FFC000"/>
                </a:solidFill>
              </a:rPr>
              <a:t>KAZAN </a:t>
            </a:r>
            <a:r>
              <a:rPr lang="tr-TR" sz="2400" dirty="0" smtClean="0">
                <a:solidFill>
                  <a:srgbClr val="FFC000"/>
                </a:solidFill>
              </a:rPr>
              <a:t>DAİRESİ</a:t>
            </a: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rgbClr val="00B0F0"/>
                </a:solidFill>
              </a:rPr>
              <a:t>Yeri </a:t>
            </a:r>
            <a:r>
              <a:rPr lang="tr-TR" sz="2400" b="1" dirty="0">
                <a:solidFill>
                  <a:srgbClr val="00B0F0"/>
                </a:solidFill>
              </a:rPr>
              <a:t>ve konumu: </a:t>
            </a:r>
          </a:p>
          <a:p>
            <a:pPr>
              <a:lnSpc>
                <a:spcPct val="150000"/>
              </a:lnSpc>
            </a:pPr>
            <a:r>
              <a:rPr lang="tr-TR" sz="2400" dirty="0" smtClean="0">
                <a:solidFill>
                  <a:prstClr val="black"/>
                </a:solidFill>
              </a:rPr>
              <a:t>Bodrum </a:t>
            </a:r>
            <a:r>
              <a:rPr lang="tr-TR" sz="2400" dirty="0">
                <a:solidFill>
                  <a:prstClr val="black"/>
                </a:solidFill>
              </a:rPr>
              <a:t>katta yada binadan ayrı bir alanda düzenlenmelidir. </a:t>
            </a:r>
            <a:endParaRPr lang="tr-TR" sz="2400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>
                <a:solidFill>
                  <a:prstClr val="black"/>
                </a:solidFill>
              </a:rPr>
              <a:t>Kazanın yangın ve patlamaya karşı dayanıklı ayrı bir bölmede veya binada olacak ise kazan dairesinin üstündeki katta, insan bulunmayacak şekilde düzenlenmiş olmalıdır. </a:t>
            </a:r>
          </a:p>
          <a:p>
            <a:pPr>
              <a:lnSpc>
                <a:spcPct val="150000"/>
              </a:lnSpc>
            </a:pPr>
            <a:r>
              <a:rPr lang="tr-TR" sz="2400" dirty="0" smtClean="0">
                <a:solidFill>
                  <a:prstClr val="black"/>
                </a:solidFill>
              </a:rPr>
              <a:t>Kazan </a:t>
            </a:r>
            <a:r>
              <a:rPr lang="tr-TR" sz="2400" dirty="0">
                <a:solidFill>
                  <a:prstClr val="black"/>
                </a:solidFill>
              </a:rPr>
              <a:t>dairesi giriş ve çıkışlarının uygun ve kolay ulaşılabilir olmalıdır. Sınıf, müştemilat gibi alanlardan geçerek kazan dairesine ulaşılmamalıdır. </a:t>
            </a:r>
            <a:endParaRPr lang="tr-TR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77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354075" y="342471"/>
            <a:ext cx="8610413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00B0F0"/>
                </a:solidFill>
              </a:rPr>
              <a:t>Yapısal özellikleri</a:t>
            </a:r>
            <a:r>
              <a:rPr lang="tr-TR" sz="2400" dirty="0" smtClean="0">
                <a:solidFill>
                  <a:srgbClr val="00B0F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tr-TR" sz="2000" dirty="0">
                <a:solidFill>
                  <a:srgbClr val="00B0F0"/>
                </a:solidFill>
              </a:rPr>
              <a:t> </a:t>
            </a:r>
            <a:r>
              <a:rPr lang="tr-TR" sz="2000" dirty="0">
                <a:solidFill>
                  <a:prstClr val="black"/>
                </a:solidFill>
              </a:rPr>
              <a:t>Isı merkezine dışarıdan da ulaşımın sağlanması için bağımsız bir servis girişi için </a:t>
            </a:r>
            <a:r>
              <a:rPr lang="tr-TR" sz="2000" dirty="0" smtClean="0">
                <a:solidFill>
                  <a:prstClr val="black"/>
                </a:solidFill>
              </a:rPr>
              <a:t>araç </a:t>
            </a:r>
            <a:r>
              <a:rPr lang="tr-TR" sz="2000" dirty="0">
                <a:solidFill>
                  <a:prstClr val="black"/>
                </a:solidFill>
              </a:rPr>
              <a:t>rampası veya iniş merdiveni yapılmalıdır. </a:t>
            </a:r>
            <a:endParaRPr lang="tr-TR" sz="2000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000" dirty="0">
                <a:solidFill>
                  <a:prstClr val="black"/>
                </a:solidFill>
              </a:rPr>
              <a:t>Isı merkezinde birbirine ters yönlü en az iki adet yangın çıkış kapısı olmalıdır</a:t>
            </a:r>
            <a:r>
              <a:rPr lang="tr-TR" sz="2000" dirty="0" smtClean="0">
                <a:solidFill>
                  <a:prstClr val="black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tr-TR" sz="2000" dirty="0">
                <a:solidFill>
                  <a:prstClr val="black"/>
                </a:solidFill>
              </a:rPr>
              <a:t>Kazan dairesinde duman bacası, menfezi, tavana yakın pis hava bacası ve menfezi, döşemeye yakın temiz hava bacası olacaktır</a:t>
            </a:r>
            <a:r>
              <a:rPr lang="tr-TR" sz="2000" dirty="0" smtClean="0">
                <a:solidFill>
                  <a:prstClr val="black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tr-TR" sz="2000" dirty="0">
                <a:solidFill>
                  <a:prstClr val="black"/>
                </a:solidFill>
              </a:rPr>
              <a:t>Yangın yönetmeliği 94.maddesi gereğince Isıl kapasitesi 350 kW </a:t>
            </a:r>
            <a:r>
              <a:rPr lang="tr-TR" sz="2000" dirty="0" err="1">
                <a:solidFill>
                  <a:prstClr val="black"/>
                </a:solidFill>
              </a:rPr>
              <a:t>nın</a:t>
            </a:r>
            <a:r>
              <a:rPr lang="tr-TR" sz="2000" dirty="0">
                <a:solidFill>
                  <a:prstClr val="black"/>
                </a:solidFill>
              </a:rPr>
              <a:t> üzerinde ise kazan dairesinde yangın dolabı olmalıdır. </a:t>
            </a:r>
            <a:endParaRPr lang="tr-TR" sz="2000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000" b="1" dirty="0">
                <a:solidFill>
                  <a:prstClr val="black"/>
                </a:solidFill>
              </a:rPr>
              <a:t>Elektrik panosu kazan dairesinin dışında olmalıdır. </a:t>
            </a:r>
            <a:endParaRPr lang="tr-TR" sz="2000" b="1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000" dirty="0">
                <a:solidFill>
                  <a:prstClr val="black"/>
                </a:solidFill>
              </a:rPr>
              <a:t>Kazan dairesindeki elektrik ekipmanları(priz, lamba, motor vb.) </a:t>
            </a:r>
            <a:r>
              <a:rPr lang="tr-TR" sz="2000" dirty="0" err="1">
                <a:solidFill>
                  <a:prstClr val="black"/>
                </a:solidFill>
              </a:rPr>
              <a:t>exproff</a:t>
            </a:r>
            <a:r>
              <a:rPr lang="tr-TR" sz="2000" dirty="0">
                <a:solidFill>
                  <a:prstClr val="black"/>
                </a:solidFill>
              </a:rPr>
              <a:t> ve su </a:t>
            </a:r>
            <a:r>
              <a:rPr lang="tr-TR" sz="2000" dirty="0" err="1">
                <a:solidFill>
                  <a:prstClr val="black"/>
                </a:solidFill>
              </a:rPr>
              <a:t>etanj</a:t>
            </a:r>
            <a:r>
              <a:rPr lang="tr-TR" sz="2000" dirty="0">
                <a:solidFill>
                  <a:prstClr val="black"/>
                </a:solidFill>
              </a:rPr>
              <a:t> özellikte olmalıdır. (</a:t>
            </a:r>
            <a:r>
              <a:rPr lang="tr-TR" sz="2000" dirty="0" err="1">
                <a:solidFill>
                  <a:prstClr val="black"/>
                </a:solidFill>
              </a:rPr>
              <a:t>Exproff</a:t>
            </a:r>
            <a:r>
              <a:rPr lang="tr-TR" sz="2000" dirty="0">
                <a:solidFill>
                  <a:prstClr val="black"/>
                </a:solidFill>
              </a:rPr>
              <a:t>: kıvılcım oluşturmayan </a:t>
            </a:r>
            <a:r>
              <a:rPr lang="tr-TR" sz="2000" dirty="0" err="1">
                <a:solidFill>
                  <a:prstClr val="black"/>
                </a:solidFill>
              </a:rPr>
              <a:t>Etanj</a:t>
            </a:r>
            <a:r>
              <a:rPr lang="tr-TR" sz="2000" dirty="0">
                <a:solidFill>
                  <a:prstClr val="black"/>
                </a:solidFill>
              </a:rPr>
              <a:t>: Su geçirmez). </a:t>
            </a:r>
          </a:p>
          <a:p>
            <a:endParaRPr lang="tr-TR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91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55932"/>
            <a:ext cx="7056784" cy="453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311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467544" y="332656"/>
            <a:ext cx="8352928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00B0F0"/>
                </a:solidFill>
              </a:rPr>
              <a:t>Tertip düzen</a:t>
            </a:r>
            <a:r>
              <a:rPr lang="tr-TR" sz="2400" dirty="0" smtClean="0">
                <a:solidFill>
                  <a:srgbClr val="00B0F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tr-TR" sz="2400" dirty="0">
                <a:solidFill>
                  <a:prstClr val="black"/>
                </a:solidFill>
              </a:rPr>
              <a:t>Kazan dairesi kapısında bilgi levhası ve uyarı levhaları bulunmalıdır. </a:t>
            </a:r>
          </a:p>
          <a:p>
            <a:pPr>
              <a:lnSpc>
                <a:spcPct val="150000"/>
              </a:lnSpc>
            </a:pPr>
            <a:r>
              <a:rPr lang="tr-TR" sz="2400" dirty="0" smtClean="0">
                <a:solidFill>
                  <a:prstClr val="black"/>
                </a:solidFill>
              </a:rPr>
              <a:t>Kazan </a:t>
            </a:r>
            <a:r>
              <a:rPr lang="tr-TR" sz="2400" dirty="0">
                <a:solidFill>
                  <a:prstClr val="black"/>
                </a:solidFill>
              </a:rPr>
              <a:t>dairesi temiz olmalıdır. </a:t>
            </a:r>
          </a:p>
          <a:p>
            <a:pPr>
              <a:lnSpc>
                <a:spcPct val="150000"/>
              </a:lnSpc>
            </a:pPr>
            <a:r>
              <a:rPr lang="tr-TR" sz="2400" dirty="0" smtClean="0">
                <a:solidFill>
                  <a:prstClr val="black"/>
                </a:solidFill>
              </a:rPr>
              <a:t>Kazan </a:t>
            </a:r>
            <a:r>
              <a:rPr lang="tr-TR" sz="2400" dirty="0">
                <a:solidFill>
                  <a:prstClr val="black"/>
                </a:solidFill>
              </a:rPr>
              <a:t>dairesi içerisinde yanıcı, yakıcı hiçbir malzeme (masa, sıra, dolap vb.) bulunmamalıdır. </a:t>
            </a:r>
          </a:p>
          <a:p>
            <a:pPr>
              <a:lnSpc>
                <a:spcPct val="150000"/>
              </a:lnSpc>
            </a:pPr>
            <a:r>
              <a:rPr lang="tr-TR" sz="2400" dirty="0" smtClean="0">
                <a:solidFill>
                  <a:prstClr val="black"/>
                </a:solidFill>
              </a:rPr>
              <a:t>Kazan </a:t>
            </a:r>
            <a:r>
              <a:rPr lang="tr-TR" sz="2400" dirty="0">
                <a:solidFill>
                  <a:prstClr val="black"/>
                </a:solidFill>
              </a:rPr>
              <a:t>dairesi içinde farklı amaçlar için kullanılacak bölümler (</a:t>
            </a:r>
            <a:r>
              <a:rPr lang="tr-TR" sz="2400" dirty="0" err="1" smtClean="0">
                <a:solidFill>
                  <a:prstClr val="black"/>
                </a:solidFill>
              </a:rPr>
              <a:t>takımhane</a:t>
            </a:r>
            <a:r>
              <a:rPr lang="tr-TR" sz="2400" dirty="0">
                <a:solidFill>
                  <a:prstClr val="black"/>
                </a:solidFill>
              </a:rPr>
              <a:t>, depo, oda, müştemilat odaları vb.) yapılmamalıdır. </a:t>
            </a:r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>
                <a:solidFill>
                  <a:prstClr val="black"/>
                </a:solidFill>
              </a:rPr>
              <a:t>Yangın tüpleri uygun yerlerde olmalıdır. </a:t>
            </a:r>
          </a:p>
          <a:p>
            <a:pPr>
              <a:lnSpc>
                <a:spcPct val="150000"/>
              </a:lnSpc>
            </a:pPr>
            <a:r>
              <a:rPr lang="tr-TR" sz="2400" dirty="0" smtClean="0">
                <a:solidFill>
                  <a:prstClr val="black"/>
                </a:solidFill>
              </a:rPr>
              <a:t>Tavan </a:t>
            </a:r>
            <a:r>
              <a:rPr lang="tr-TR" sz="2400" dirty="0">
                <a:solidFill>
                  <a:prstClr val="black"/>
                </a:solidFill>
              </a:rPr>
              <a:t>ve duvarlar temiz ve boyalı olmalıdır</a:t>
            </a:r>
            <a:r>
              <a:rPr lang="tr-TR" sz="2400" dirty="0" smtClean="0">
                <a:solidFill>
                  <a:srgbClr val="00B0F0"/>
                </a:solidFill>
              </a:rPr>
              <a:t> </a:t>
            </a:r>
            <a:endParaRPr lang="tr-TR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22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8352927" cy="590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591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20688"/>
            <a:ext cx="5760640" cy="5760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944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467544" y="147990"/>
            <a:ext cx="83529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00B0F0"/>
                </a:solidFill>
              </a:rPr>
              <a:t>Güvenlik </a:t>
            </a:r>
            <a:r>
              <a:rPr lang="tr-TR" sz="2400" dirty="0" smtClean="0">
                <a:solidFill>
                  <a:srgbClr val="00B0F0"/>
                </a:solidFill>
              </a:rPr>
              <a:t>ekipmanları</a:t>
            </a:r>
          </a:p>
          <a:p>
            <a:pPr marL="457200" indent="-457200">
              <a:lnSpc>
                <a:spcPct val="150000"/>
              </a:lnSpc>
              <a:buFontTx/>
              <a:buAutoNum type="alphaUcPeriod"/>
            </a:pPr>
            <a:r>
              <a:rPr lang="tr-TR" sz="2400" dirty="0" smtClean="0">
                <a:solidFill>
                  <a:srgbClr val="FF0000"/>
                </a:solidFill>
              </a:rPr>
              <a:t>Yangın </a:t>
            </a:r>
            <a:r>
              <a:rPr lang="tr-TR" sz="2400" dirty="0">
                <a:solidFill>
                  <a:srgbClr val="FF0000"/>
                </a:solidFill>
              </a:rPr>
              <a:t>tüpleri: </a:t>
            </a:r>
            <a:endParaRPr lang="tr-TR" sz="24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400" dirty="0">
                <a:solidFill>
                  <a:prstClr val="black"/>
                </a:solidFill>
              </a:rPr>
              <a:t>Kazan dairelerinde mutlaka uygun sayıda ve tipte yangın tüpü bulundurulmalıdır. Kazan dairesinde en az 1 adet 6 kg’lık çok maksatlı kuru kimyevi tozlu yangın söndürme cihazı ve büyük kazan dairelerinde (350 </a:t>
            </a:r>
            <a:r>
              <a:rPr lang="tr-TR" sz="2400" dirty="0" err="1">
                <a:solidFill>
                  <a:prstClr val="black"/>
                </a:solidFill>
              </a:rPr>
              <a:t>Kw</a:t>
            </a:r>
            <a:r>
              <a:rPr lang="tr-TR" sz="2400" dirty="0">
                <a:solidFill>
                  <a:prstClr val="black"/>
                </a:solidFill>
              </a:rPr>
              <a:t> ve üzeri) en az 1 adet yangın dolabı </a:t>
            </a:r>
            <a:r>
              <a:rPr lang="tr-TR" sz="2400" dirty="0" smtClean="0">
                <a:solidFill>
                  <a:prstClr val="black"/>
                </a:solidFill>
              </a:rPr>
              <a:t>bulundurulur</a:t>
            </a:r>
            <a:endParaRPr lang="tr-TR" sz="2400" dirty="0">
              <a:solidFill>
                <a:srgbClr val="FF0000"/>
              </a:solidFill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789040"/>
            <a:ext cx="597666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854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52400" y="1"/>
            <a:ext cx="86106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solidFill>
                  <a:srgbClr val="FF0000"/>
                </a:solidFill>
              </a:rPr>
              <a:t>B. Duman ve gaz detektörleri</a:t>
            </a:r>
            <a:r>
              <a:rPr lang="sv-SE" sz="2400" dirty="0" smtClean="0">
                <a:solidFill>
                  <a:srgbClr val="FF0000"/>
                </a:solidFill>
              </a:rPr>
              <a:t>:</a:t>
            </a:r>
            <a:endParaRPr lang="tr-TR" sz="2400" dirty="0" smtClean="0">
              <a:solidFill>
                <a:srgbClr val="FF0000"/>
              </a:solidFill>
            </a:endParaRPr>
          </a:p>
          <a:p>
            <a:pPr>
              <a:lnSpc>
                <a:spcPct val="200000"/>
              </a:lnSpc>
            </a:pPr>
            <a:r>
              <a:rPr lang="tr-TR" sz="2400" dirty="0">
                <a:solidFill>
                  <a:prstClr val="black"/>
                </a:solidFill>
              </a:rPr>
              <a:t>Duman ve gaz detektörleri sağlam ve çalışır durumda </a:t>
            </a:r>
            <a:r>
              <a:rPr lang="tr-TR" sz="2400" dirty="0" smtClean="0">
                <a:solidFill>
                  <a:prstClr val="black"/>
                </a:solidFill>
              </a:rPr>
              <a:t>olmalı </a:t>
            </a:r>
          </a:p>
          <a:p>
            <a:pPr>
              <a:lnSpc>
                <a:spcPct val="200000"/>
              </a:lnSpc>
            </a:pPr>
            <a:r>
              <a:rPr lang="tr-TR" sz="2400" dirty="0" smtClean="0">
                <a:solidFill>
                  <a:prstClr val="black"/>
                </a:solidFill>
              </a:rPr>
              <a:t> Bağlantıları uygun yapılmış olmalı </a:t>
            </a:r>
          </a:p>
          <a:p>
            <a:pPr>
              <a:lnSpc>
                <a:spcPct val="200000"/>
              </a:lnSpc>
            </a:pPr>
            <a:r>
              <a:rPr lang="tr-TR" sz="2400" dirty="0" smtClean="0">
                <a:solidFill>
                  <a:prstClr val="black"/>
                </a:solidFill>
              </a:rPr>
              <a:t>Gaz </a:t>
            </a:r>
            <a:r>
              <a:rPr lang="tr-TR" sz="2400" dirty="0">
                <a:solidFill>
                  <a:prstClr val="black"/>
                </a:solidFill>
              </a:rPr>
              <a:t>detektörü ile gaz giriş </a:t>
            </a:r>
            <a:r>
              <a:rPr lang="tr-TR" sz="2400" dirty="0" err="1">
                <a:solidFill>
                  <a:prstClr val="black"/>
                </a:solidFill>
              </a:rPr>
              <a:t>selonoid</a:t>
            </a:r>
            <a:r>
              <a:rPr lang="tr-TR" sz="2400" dirty="0">
                <a:solidFill>
                  <a:prstClr val="black"/>
                </a:solidFill>
              </a:rPr>
              <a:t> emniyet </a:t>
            </a:r>
            <a:r>
              <a:rPr lang="tr-TR" sz="2400" dirty="0" smtClean="0">
                <a:solidFill>
                  <a:prstClr val="black"/>
                </a:solidFill>
              </a:rPr>
              <a:t>valfi </a:t>
            </a:r>
            <a:r>
              <a:rPr lang="tr-TR" sz="2400" dirty="0" smtClean="0">
                <a:solidFill>
                  <a:srgbClr val="00B050"/>
                </a:solidFill>
              </a:rPr>
              <a:t>( GAZ, HAVA, SU gibi akışkanların geçişini sağlayan elektromekanik bir parçadır. </a:t>
            </a:r>
            <a:r>
              <a:rPr lang="tr-TR" sz="2400" dirty="0" smtClean="0">
                <a:solidFill>
                  <a:prstClr val="black"/>
                </a:solidFill>
              </a:rPr>
              <a:t>) </a:t>
            </a:r>
            <a:r>
              <a:rPr lang="tr-TR" sz="2400" dirty="0">
                <a:solidFill>
                  <a:prstClr val="black"/>
                </a:solidFill>
              </a:rPr>
              <a:t>irtibatlı olmalı, gerektiğinde gazı otomatik olarak kesmeli </a:t>
            </a:r>
          </a:p>
          <a:p>
            <a:pPr>
              <a:lnSpc>
                <a:spcPct val="200000"/>
              </a:lnSpc>
            </a:pPr>
            <a:r>
              <a:rPr lang="tr-TR" sz="2400" dirty="0" smtClean="0">
                <a:solidFill>
                  <a:prstClr val="black"/>
                </a:solidFill>
              </a:rPr>
              <a:t>Gaz </a:t>
            </a:r>
            <a:r>
              <a:rPr lang="tr-TR" sz="2400" dirty="0">
                <a:solidFill>
                  <a:prstClr val="black"/>
                </a:solidFill>
              </a:rPr>
              <a:t>detektörü uygun yere takılmalı </a:t>
            </a:r>
          </a:p>
          <a:p>
            <a:pPr>
              <a:lnSpc>
                <a:spcPct val="200000"/>
              </a:lnSpc>
            </a:pPr>
            <a:r>
              <a:rPr lang="tr-TR" sz="2400" dirty="0" smtClean="0">
                <a:solidFill>
                  <a:prstClr val="black"/>
                </a:solidFill>
              </a:rPr>
              <a:t>Duman </a:t>
            </a:r>
            <a:r>
              <a:rPr lang="tr-TR" sz="2400" dirty="0">
                <a:solidFill>
                  <a:prstClr val="black"/>
                </a:solidFill>
              </a:rPr>
              <a:t>detektörlerinin kapakları montaj sonunda sökülmüş olmalıdır.</a:t>
            </a:r>
            <a:r>
              <a:rPr lang="sv-SE" sz="2400" dirty="0" smtClean="0">
                <a:solidFill>
                  <a:srgbClr val="FF0000"/>
                </a:solidFill>
              </a:rPr>
              <a:t> </a:t>
            </a:r>
            <a:endParaRPr lang="tr-TR" sz="2400" dirty="0">
              <a:solidFill>
                <a:srgbClr val="FF0000"/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95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09600" y="609600"/>
            <a:ext cx="7924800" cy="4044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İş </a:t>
            </a:r>
            <a:r>
              <a:rPr lang="tr-TR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Sağlığı ve </a:t>
            </a:r>
            <a:r>
              <a:rPr lang="tr-TR" sz="4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Güvenliği’nin</a:t>
            </a:r>
            <a:r>
              <a:rPr lang="tr-TR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eğitime aktarılması </a:t>
            </a:r>
            <a:r>
              <a:rPr lang="tr-TR" sz="4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yaşam boyu öğrenmeyi </a:t>
            </a:r>
            <a:r>
              <a:rPr lang="tr-TR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hedeflenmektedir. Gençlere , tehlike ve riskleri önleme eğitimleri verilmeli , sağlık ve güvenlikle ilgili tavır ve davranışlar öğretilmelidir</a:t>
            </a:r>
            <a:r>
              <a:rPr lang="tr-TR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endParaRPr lang="tr-TR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32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7056783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395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567876" y="332656"/>
            <a:ext cx="810857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FF0000"/>
                </a:solidFill>
              </a:rPr>
              <a:t>C. Acil durum butonları ve alarm sistemi</a:t>
            </a:r>
            <a:r>
              <a:rPr lang="pt-BR" sz="2400" dirty="0" smtClean="0">
                <a:solidFill>
                  <a:srgbClr val="FF0000"/>
                </a:solidFill>
              </a:rPr>
              <a:t>:</a:t>
            </a:r>
            <a:endParaRPr lang="tr-TR" sz="24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400" dirty="0">
                <a:solidFill>
                  <a:prstClr val="black"/>
                </a:solidFill>
              </a:rPr>
              <a:t>Kazan dairesi içindeki yangın alarm butonları çalışır durumda olmalıdır </a:t>
            </a:r>
          </a:p>
          <a:p>
            <a:pPr>
              <a:lnSpc>
                <a:spcPct val="150000"/>
              </a:lnSpc>
            </a:pPr>
            <a:r>
              <a:rPr lang="tr-TR" sz="2400" dirty="0" smtClean="0">
                <a:solidFill>
                  <a:prstClr val="black"/>
                </a:solidFill>
              </a:rPr>
              <a:t>Kazan </a:t>
            </a:r>
            <a:r>
              <a:rPr lang="tr-TR" sz="2400" dirty="0">
                <a:solidFill>
                  <a:prstClr val="black"/>
                </a:solidFill>
              </a:rPr>
              <a:t>dairesi dışında acil durumlarda elektriği kesecek acil durum butonu olmalıdır </a:t>
            </a:r>
            <a:endParaRPr lang="tr-TR" sz="2400" dirty="0">
              <a:solidFill>
                <a:srgbClr val="FF0000"/>
              </a:solidFill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12976"/>
            <a:ext cx="720080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112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467544" y="332656"/>
            <a:ext cx="835292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FF0000"/>
                </a:solidFill>
              </a:rPr>
              <a:t>D. Sismik deprem </a:t>
            </a:r>
            <a:r>
              <a:rPr lang="tr-TR" sz="2400" dirty="0" err="1" smtClean="0">
                <a:solidFill>
                  <a:srgbClr val="FF0000"/>
                </a:solidFill>
              </a:rPr>
              <a:t>sensörü</a:t>
            </a:r>
            <a:endParaRPr lang="tr-TR" sz="24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>
                <a:solidFill>
                  <a:prstClr val="black"/>
                </a:solidFill>
              </a:rPr>
              <a:t>Yangın yönetmeliği 112. Maddesi gereğince 1. ve 2. Deprem bölgelerine göre ısı </a:t>
            </a:r>
            <a:r>
              <a:rPr lang="tr-TR" sz="2400" dirty="0" smtClean="0">
                <a:solidFill>
                  <a:prstClr val="black"/>
                </a:solidFill>
              </a:rPr>
              <a:t>merkezi </a:t>
            </a:r>
            <a:r>
              <a:rPr lang="tr-TR" sz="2400" dirty="0">
                <a:solidFill>
                  <a:prstClr val="black"/>
                </a:solidFill>
              </a:rPr>
              <a:t>girişine deprem </a:t>
            </a:r>
            <a:r>
              <a:rPr lang="tr-TR" sz="2400" dirty="0" err="1">
                <a:solidFill>
                  <a:prstClr val="black"/>
                </a:solidFill>
              </a:rPr>
              <a:t>sensörü</a:t>
            </a:r>
            <a:r>
              <a:rPr lang="tr-TR" sz="2400" dirty="0">
                <a:solidFill>
                  <a:prstClr val="black"/>
                </a:solidFill>
              </a:rPr>
              <a:t> takılmış olmalıdır. </a:t>
            </a:r>
          </a:p>
          <a:p>
            <a:pPr>
              <a:lnSpc>
                <a:spcPct val="150000"/>
              </a:lnSpc>
            </a:pPr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 err="1">
                <a:solidFill>
                  <a:prstClr val="black"/>
                </a:solidFill>
              </a:rPr>
              <a:t>Selonoid</a:t>
            </a:r>
            <a:r>
              <a:rPr lang="tr-TR" sz="2400" dirty="0">
                <a:solidFill>
                  <a:prstClr val="black"/>
                </a:solidFill>
              </a:rPr>
              <a:t> vanaya irtibatlı olmalıdır. </a:t>
            </a:r>
          </a:p>
          <a:p>
            <a:pPr>
              <a:lnSpc>
                <a:spcPct val="150000"/>
              </a:lnSpc>
            </a:pPr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>
                <a:solidFill>
                  <a:prstClr val="black"/>
                </a:solidFill>
              </a:rPr>
              <a:t>Belirli aralıklarla bağlantıları kontrol edilmelidir. 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541114"/>
            <a:ext cx="5688632" cy="2696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611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375274" y="328823"/>
            <a:ext cx="844519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rgbClr val="FF0000"/>
                </a:solidFill>
              </a:rPr>
              <a:t>5. Talimat ve uyarı levhaları</a:t>
            </a:r>
            <a:r>
              <a:rPr lang="es-ES" sz="2400" dirty="0" smtClean="0">
                <a:solidFill>
                  <a:srgbClr val="FF0000"/>
                </a:solidFill>
              </a:rPr>
              <a:t>:</a:t>
            </a:r>
            <a:endParaRPr lang="tr-TR" sz="24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400" dirty="0">
                <a:solidFill>
                  <a:prstClr val="black"/>
                </a:solidFill>
              </a:rPr>
              <a:t>Kazan dairesinde kazanın ve ekipmanlarının çalıştırma ve kontrol talimatları </a:t>
            </a:r>
            <a:r>
              <a:rPr lang="tr-TR" sz="2400" dirty="0" smtClean="0">
                <a:solidFill>
                  <a:prstClr val="black"/>
                </a:solidFill>
              </a:rPr>
              <a:t>bulunmalıdır</a:t>
            </a:r>
            <a:r>
              <a:rPr lang="tr-TR" sz="2400" dirty="0">
                <a:solidFill>
                  <a:prstClr val="black"/>
                </a:solidFill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tr-TR" sz="2400" dirty="0" smtClean="0">
                <a:solidFill>
                  <a:prstClr val="black"/>
                </a:solidFill>
              </a:rPr>
              <a:t>Kazan </a:t>
            </a:r>
            <a:r>
              <a:rPr lang="tr-TR" sz="2400" dirty="0">
                <a:solidFill>
                  <a:prstClr val="black"/>
                </a:solidFill>
              </a:rPr>
              <a:t>dairesinden sorumlu personelin </a:t>
            </a:r>
            <a:r>
              <a:rPr lang="tr-TR" sz="2400" dirty="0" smtClean="0">
                <a:solidFill>
                  <a:prstClr val="black"/>
                </a:solidFill>
              </a:rPr>
              <a:t>ateşleyici </a:t>
            </a:r>
            <a:r>
              <a:rPr lang="tr-TR" sz="2400" dirty="0">
                <a:solidFill>
                  <a:prstClr val="black"/>
                </a:solidFill>
              </a:rPr>
              <a:t>belgesi bulunmalıdır. </a:t>
            </a:r>
          </a:p>
          <a:p>
            <a:pPr>
              <a:lnSpc>
                <a:spcPct val="150000"/>
              </a:lnSpc>
            </a:pPr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>
                <a:solidFill>
                  <a:prstClr val="black"/>
                </a:solidFill>
              </a:rPr>
              <a:t>Acil durumlarda aranacak kamu kurumları ve itfaiyenin iletişim bilgileri </a:t>
            </a:r>
            <a:r>
              <a:rPr lang="tr-TR" sz="2400" dirty="0" smtClean="0">
                <a:solidFill>
                  <a:prstClr val="black"/>
                </a:solidFill>
              </a:rPr>
              <a:t>görülebilecek </a:t>
            </a:r>
            <a:r>
              <a:rPr lang="tr-TR" sz="2400" dirty="0">
                <a:solidFill>
                  <a:prstClr val="black"/>
                </a:solidFill>
              </a:rPr>
              <a:t>bir yerde asılı olmalıdır. 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132446"/>
            <a:ext cx="5112568" cy="246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01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338998" y="332656"/>
            <a:ext cx="862549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>
                <a:solidFill>
                  <a:srgbClr val="FF0000"/>
                </a:solidFill>
              </a:rPr>
              <a:t>E</a:t>
            </a:r>
            <a:r>
              <a:rPr lang="nb-NO" sz="2400" dirty="0" smtClean="0">
                <a:solidFill>
                  <a:srgbClr val="FF0000"/>
                </a:solidFill>
              </a:rPr>
              <a:t>. </a:t>
            </a:r>
            <a:r>
              <a:rPr lang="nb-NO" sz="2400" dirty="0">
                <a:solidFill>
                  <a:srgbClr val="FF0000"/>
                </a:solidFill>
              </a:rPr>
              <a:t>Gaz saati ve güvenlik sistemi</a:t>
            </a:r>
            <a:r>
              <a:rPr lang="nb-NO" sz="2400" dirty="0" smtClean="0">
                <a:solidFill>
                  <a:srgbClr val="FF0000"/>
                </a:solidFill>
              </a:rPr>
              <a:t>:</a:t>
            </a:r>
            <a:endParaRPr lang="tr-TR" sz="2400" dirty="0" smtClean="0">
              <a:solidFill>
                <a:srgbClr val="FF0000"/>
              </a:solidFill>
            </a:endParaRPr>
          </a:p>
          <a:p>
            <a:r>
              <a:rPr lang="tr-TR" sz="2400" dirty="0">
                <a:solidFill>
                  <a:prstClr val="black"/>
                </a:solidFill>
              </a:rPr>
              <a:t>Gaz saati kazan dairesi dışında olmalıdır. </a:t>
            </a:r>
            <a:endParaRPr lang="tr-TR" sz="2400" dirty="0" smtClean="0">
              <a:solidFill>
                <a:prstClr val="black"/>
              </a:solidFill>
            </a:endParaRPr>
          </a:p>
          <a:p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>
                <a:solidFill>
                  <a:prstClr val="black"/>
                </a:solidFill>
              </a:rPr>
              <a:t>Gaz saati dolap ile muhafaza edilmelidir. </a:t>
            </a:r>
            <a:endParaRPr lang="tr-TR" sz="2400" dirty="0" smtClean="0">
              <a:solidFill>
                <a:prstClr val="black"/>
              </a:solidFill>
            </a:endParaRPr>
          </a:p>
          <a:p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>
                <a:solidFill>
                  <a:prstClr val="black"/>
                </a:solidFill>
              </a:rPr>
              <a:t>Dolap sağlam monte edilmiş, kapakları ve kilitleri uygun ve çalışır durumda olmalıdır. </a:t>
            </a:r>
            <a:endParaRPr lang="tr-TR" sz="2400" dirty="0" smtClean="0">
              <a:solidFill>
                <a:prstClr val="black"/>
              </a:solidFill>
            </a:endParaRPr>
          </a:p>
          <a:p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>
                <a:solidFill>
                  <a:prstClr val="black"/>
                </a:solidFill>
              </a:rPr>
              <a:t>Dolap Temiz olmalıdır. </a:t>
            </a:r>
          </a:p>
          <a:p>
            <a:r>
              <a:rPr lang="tr-TR" sz="2400" dirty="0" smtClean="0">
                <a:solidFill>
                  <a:prstClr val="black"/>
                </a:solidFill>
              </a:rPr>
              <a:t>Dışında </a:t>
            </a:r>
            <a:r>
              <a:rPr lang="tr-TR" sz="2400" dirty="0">
                <a:solidFill>
                  <a:prstClr val="black"/>
                </a:solidFill>
              </a:rPr>
              <a:t>uyarı levhaları bulunmalıdır. </a:t>
            </a:r>
            <a:endParaRPr lang="tr-TR" sz="2400" dirty="0" smtClean="0">
              <a:solidFill>
                <a:prstClr val="black"/>
              </a:solidFill>
            </a:endParaRPr>
          </a:p>
          <a:p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>
                <a:solidFill>
                  <a:prstClr val="black"/>
                </a:solidFill>
              </a:rPr>
              <a:t>Gaz saati </a:t>
            </a:r>
            <a:r>
              <a:rPr lang="tr-TR" sz="2400" dirty="0" err="1">
                <a:solidFill>
                  <a:prstClr val="black"/>
                </a:solidFill>
              </a:rPr>
              <a:t>selonoid</a:t>
            </a:r>
            <a:r>
              <a:rPr lang="tr-TR" sz="2400" dirty="0">
                <a:solidFill>
                  <a:prstClr val="black"/>
                </a:solidFill>
              </a:rPr>
              <a:t> valfleri çalışır durumda olmalıdır. </a:t>
            </a:r>
          </a:p>
          <a:p>
            <a:r>
              <a:rPr lang="tr-TR" sz="2400" dirty="0" err="1" smtClean="0">
                <a:solidFill>
                  <a:prstClr val="black"/>
                </a:solidFill>
              </a:rPr>
              <a:t>Selonoid</a:t>
            </a:r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>
                <a:solidFill>
                  <a:prstClr val="black"/>
                </a:solidFill>
              </a:rPr>
              <a:t>valf ve bağlantıları belirli aralıklarla kontrol edilmelidir. </a:t>
            </a:r>
            <a:endParaRPr lang="tr-TR" sz="2400" dirty="0" smtClean="0">
              <a:solidFill>
                <a:prstClr val="black"/>
              </a:solidFill>
            </a:endParaRPr>
          </a:p>
          <a:p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>
                <a:solidFill>
                  <a:prstClr val="black"/>
                </a:solidFill>
              </a:rPr>
              <a:t>Gaz kesici vanası bulunmalı ve çalışır durumda olmalıdır.</a:t>
            </a:r>
            <a:r>
              <a:rPr lang="nb-NO" sz="2400" dirty="0" smtClean="0">
                <a:solidFill>
                  <a:srgbClr val="FF0000"/>
                </a:solidFill>
              </a:rPr>
              <a:t> </a:t>
            </a:r>
            <a:endParaRPr lang="nb-NO" sz="2400" dirty="0">
              <a:solidFill>
                <a:srgbClr val="FF0000"/>
              </a:solidFill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322763"/>
            <a:ext cx="5472608" cy="253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30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611560" y="332656"/>
            <a:ext cx="82089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>
                <a:solidFill>
                  <a:srgbClr val="FF0000"/>
                </a:solidFill>
              </a:rPr>
              <a:t>F. </a:t>
            </a:r>
            <a:r>
              <a:rPr lang="tr-TR" sz="2400" dirty="0">
                <a:solidFill>
                  <a:srgbClr val="FF0000"/>
                </a:solidFill>
              </a:rPr>
              <a:t>Havalandırma </a:t>
            </a:r>
            <a:r>
              <a:rPr lang="tr-TR" sz="2400" dirty="0" smtClean="0">
                <a:solidFill>
                  <a:srgbClr val="FF0000"/>
                </a:solidFill>
              </a:rPr>
              <a:t>menfezleri</a:t>
            </a:r>
          </a:p>
          <a:p>
            <a:pPr>
              <a:lnSpc>
                <a:spcPct val="150000"/>
              </a:lnSpc>
            </a:pPr>
            <a:r>
              <a:rPr lang="tr-TR" sz="2400" dirty="0">
                <a:solidFill>
                  <a:prstClr val="black"/>
                </a:solidFill>
              </a:rPr>
              <a:t>Menfez sağlam monte edilmeli dış hava ile direkt temas etmelidir. </a:t>
            </a:r>
          </a:p>
          <a:p>
            <a:pPr>
              <a:lnSpc>
                <a:spcPct val="150000"/>
              </a:lnSpc>
            </a:pPr>
            <a:r>
              <a:rPr lang="tr-TR" sz="2400" dirty="0" smtClean="0">
                <a:solidFill>
                  <a:prstClr val="black"/>
                </a:solidFill>
              </a:rPr>
              <a:t>Menfezler </a:t>
            </a:r>
            <a:r>
              <a:rPr lang="tr-TR" sz="2400" dirty="0">
                <a:solidFill>
                  <a:prstClr val="black"/>
                </a:solidFill>
              </a:rPr>
              <a:t>mümkün olduğu kadar üst ve alta yerleştirilmelidir ki, kazan dairesinin doğal sirkülasyonu sağlansın. </a:t>
            </a:r>
          </a:p>
          <a:p>
            <a:pPr>
              <a:lnSpc>
                <a:spcPct val="150000"/>
              </a:lnSpc>
            </a:pPr>
            <a:r>
              <a:rPr lang="tr-TR" sz="2400" dirty="0" smtClean="0">
                <a:solidFill>
                  <a:prstClr val="black"/>
                </a:solidFill>
              </a:rPr>
              <a:t>Belirli </a:t>
            </a:r>
            <a:r>
              <a:rPr lang="tr-TR" sz="2400" dirty="0">
                <a:solidFill>
                  <a:prstClr val="black"/>
                </a:solidFill>
              </a:rPr>
              <a:t>aralıklarla temizlenmelidir. </a:t>
            </a:r>
          </a:p>
          <a:p>
            <a:pPr>
              <a:lnSpc>
                <a:spcPct val="150000"/>
              </a:lnSpc>
            </a:pPr>
            <a:r>
              <a:rPr lang="tr-TR" sz="2400" dirty="0" smtClean="0">
                <a:solidFill>
                  <a:prstClr val="black"/>
                </a:solidFill>
              </a:rPr>
              <a:t>Önüne </a:t>
            </a:r>
            <a:r>
              <a:rPr lang="tr-TR" sz="2400" dirty="0">
                <a:solidFill>
                  <a:prstClr val="black"/>
                </a:solidFill>
              </a:rPr>
              <a:t>engelleyici malzeme konulmamalıdır. </a:t>
            </a:r>
            <a:endParaRPr lang="tr-TR" sz="2400" dirty="0">
              <a:solidFill>
                <a:srgbClr val="FF0000"/>
              </a:solidFill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118308"/>
            <a:ext cx="5616624" cy="273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098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3913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dirty="0">
                <a:solidFill>
                  <a:srgbClr val="00B050"/>
                </a:solidFill>
              </a:rPr>
              <a:t>. </a:t>
            </a:r>
            <a:r>
              <a:rPr lang="tr-TR" sz="2400" dirty="0">
                <a:solidFill>
                  <a:srgbClr val="00B050"/>
                </a:solidFill>
              </a:rPr>
              <a:t>Kazanın periyodik bakım ve </a:t>
            </a:r>
            <a:r>
              <a:rPr lang="tr-TR" sz="2400" dirty="0" smtClean="0">
                <a:solidFill>
                  <a:srgbClr val="00B050"/>
                </a:solidFill>
              </a:rPr>
              <a:t>kontrolleri</a:t>
            </a:r>
          </a:p>
          <a:p>
            <a:pPr>
              <a:lnSpc>
                <a:spcPct val="150000"/>
              </a:lnSpc>
            </a:pPr>
            <a:r>
              <a:rPr lang="tr-TR" sz="2400" dirty="0">
                <a:solidFill>
                  <a:prstClr val="black"/>
                </a:solidFill>
              </a:rPr>
              <a:t>Kazan ve sistemlerinin bakımları düzenli olarak yapılmalıdır. </a:t>
            </a:r>
            <a:endParaRPr lang="tr-TR" sz="2400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400" dirty="0" smtClean="0">
                <a:solidFill>
                  <a:prstClr val="black"/>
                </a:solidFill>
              </a:rPr>
              <a:t>Periyodik </a:t>
            </a:r>
            <a:r>
              <a:rPr lang="tr-TR" sz="2400" dirty="0">
                <a:solidFill>
                  <a:prstClr val="black"/>
                </a:solidFill>
              </a:rPr>
              <a:t>kontrolleri yıllık olarak yaptırılmalıdır. </a:t>
            </a:r>
            <a:endParaRPr lang="tr-TR" sz="2400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>
                <a:solidFill>
                  <a:prstClr val="black"/>
                </a:solidFill>
              </a:rPr>
              <a:t>Periyodik kontroller konusunda yetkili personellere yaptırılmalıdır. </a:t>
            </a:r>
            <a:endParaRPr lang="tr-TR" sz="2400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>
                <a:solidFill>
                  <a:prstClr val="black"/>
                </a:solidFill>
              </a:rPr>
              <a:t>Bakım kartları dosyada muhafaza edilmelidir. </a:t>
            </a:r>
            <a:endParaRPr lang="tr-TR" sz="2400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400" dirty="0" smtClean="0">
                <a:solidFill>
                  <a:prstClr val="black"/>
                </a:solidFill>
              </a:rPr>
              <a:t>Periyodik </a:t>
            </a:r>
            <a:r>
              <a:rPr lang="tr-TR" sz="2400" dirty="0">
                <a:solidFill>
                  <a:prstClr val="black"/>
                </a:solidFill>
              </a:rPr>
              <a:t>kontrollerde belirlenen eksiklikler en kısa sürede düzenlenmelidir</a:t>
            </a:r>
            <a:endParaRPr lang="tr-TR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31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323528" y="147990"/>
            <a:ext cx="864096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rgbClr val="00B050"/>
                </a:solidFill>
              </a:rPr>
              <a:t>YANGIN ALGILAMA VE KONTROL </a:t>
            </a:r>
            <a:r>
              <a:rPr lang="es-ES" sz="2400" dirty="0" smtClean="0">
                <a:solidFill>
                  <a:srgbClr val="00B050"/>
                </a:solidFill>
              </a:rPr>
              <a:t>SİSTEM</a:t>
            </a:r>
            <a:endParaRPr lang="tr-TR" sz="2400" dirty="0" smtClean="0">
              <a:solidFill>
                <a:srgbClr val="00B050"/>
              </a:solidFill>
            </a:endParaRPr>
          </a:p>
          <a:p>
            <a:r>
              <a:rPr lang="tr-TR" sz="2400" dirty="0" smtClean="0">
                <a:solidFill>
                  <a:srgbClr val="00B0F0"/>
                </a:solidFill>
              </a:rPr>
              <a:t>Yangın Paneli</a:t>
            </a:r>
          </a:p>
          <a:p>
            <a:pPr>
              <a:lnSpc>
                <a:spcPct val="150000"/>
              </a:lnSpc>
            </a:pPr>
            <a:r>
              <a:rPr lang="tr-TR" sz="2000" dirty="0">
                <a:solidFill>
                  <a:prstClr val="black"/>
                </a:solidFill>
              </a:rPr>
              <a:t>Yangın sırasında duman detektörleri ve kır-baslardan gelen tehlike sinyallerini yorumlayarak sirenlerin çalmasını ve kişilere yangının duyurulmasını sağlayan </a:t>
            </a:r>
            <a:r>
              <a:rPr lang="tr-TR" sz="2000" dirty="0" smtClean="0">
                <a:solidFill>
                  <a:prstClr val="black"/>
                </a:solidFill>
              </a:rPr>
              <a:t>paneldir</a:t>
            </a:r>
          </a:p>
          <a:p>
            <a:pPr>
              <a:lnSpc>
                <a:spcPct val="150000"/>
              </a:lnSpc>
            </a:pPr>
            <a:r>
              <a:rPr lang="tr-TR" sz="2000" dirty="0">
                <a:solidFill>
                  <a:prstClr val="black"/>
                </a:solidFill>
              </a:rPr>
              <a:t>Panel kesinlikle devre dışı bırakılmamalıdır. Çalışır halde bulundurulmalıdır. </a:t>
            </a:r>
            <a:endParaRPr lang="tr-TR" sz="2000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000" dirty="0" smtClean="0">
                <a:solidFill>
                  <a:prstClr val="black"/>
                </a:solidFill>
              </a:rPr>
              <a:t> </a:t>
            </a:r>
            <a:r>
              <a:rPr lang="tr-TR" sz="2000" dirty="0">
                <a:solidFill>
                  <a:prstClr val="black"/>
                </a:solidFill>
              </a:rPr>
              <a:t>Hata mesajı varsa gerekli bakım ve onarım yapılmalıdır. </a:t>
            </a:r>
          </a:p>
          <a:p>
            <a:pPr>
              <a:lnSpc>
                <a:spcPct val="150000"/>
              </a:lnSpc>
            </a:pPr>
            <a:r>
              <a:rPr lang="tr-TR" sz="2000" dirty="0" smtClean="0">
                <a:solidFill>
                  <a:prstClr val="black"/>
                </a:solidFill>
              </a:rPr>
              <a:t>Elektrik </a:t>
            </a:r>
            <a:r>
              <a:rPr lang="tr-TR" sz="2000" dirty="0">
                <a:solidFill>
                  <a:prstClr val="black"/>
                </a:solidFill>
              </a:rPr>
              <a:t>kesintisinde devreye giren yedek bataryanın bağlantısı sökülmemeli, sürekli bağlı ve çalışır durumda olması sağlanmalıdır. </a:t>
            </a:r>
            <a:r>
              <a:rPr lang="tr-TR" sz="2000" dirty="0" smtClean="0">
                <a:solidFill>
                  <a:prstClr val="black"/>
                </a:solidFill>
              </a:rPr>
              <a:t> </a:t>
            </a:r>
            <a:r>
              <a:rPr lang="tr-TR" sz="2000" dirty="0">
                <a:solidFill>
                  <a:prstClr val="black"/>
                </a:solidFill>
              </a:rPr>
              <a:t>Kullanma talimatı panel üzerinde ya da yanında bulunmalıdır. </a:t>
            </a:r>
            <a:endParaRPr lang="tr-TR" sz="2000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000" dirty="0" smtClean="0">
                <a:solidFill>
                  <a:prstClr val="black"/>
                </a:solidFill>
              </a:rPr>
              <a:t> </a:t>
            </a:r>
            <a:r>
              <a:rPr lang="tr-TR" sz="2000" dirty="0">
                <a:solidFill>
                  <a:prstClr val="black"/>
                </a:solidFill>
              </a:rPr>
              <a:t>Panel üzerinde adresleme olmalıdır. Hangi detektörün yada kır-basın alarm verdiği panel üzerinde kolaylıkla belirlenebilmelidir. </a:t>
            </a:r>
            <a:r>
              <a:rPr lang="tr-TR" sz="2000" dirty="0" smtClean="0">
                <a:solidFill>
                  <a:prstClr val="black"/>
                </a:solidFill>
              </a:rPr>
              <a:t>Personele </a:t>
            </a:r>
            <a:r>
              <a:rPr lang="tr-TR" sz="2000" dirty="0">
                <a:solidFill>
                  <a:prstClr val="black"/>
                </a:solidFill>
              </a:rPr>
              <a:t>kullanım ile ilgili eğitim verilmelidir.</a:t>
            </a:r>
            <a:endParaRPr lang="tr-TR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84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8136903" cy="489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89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776864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116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52400" y="381000"/>
            <a:ext cx="8534400" cy="3714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Eğitim </a:t>
            </a:r>
            <a:r>
              <a:rPr lang="tr-TR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sektöründe İş Sağlığı ve Güvenliği çalışmalarının kayıt altına alındığı, mevcut durumu gösteren bir kayıt sistemi </a:t>
            </a:r>
            <a:r>
              <a:rPr lang="tr-TR" sz="4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İşyeri Sağlık ve Güvenlik Modülü “ </a:t>
            </a:r>
            <a:r>
              <a:rPr lang="tr-TR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vardır.</a:t>
            </a:r>
            <a:endParaRPr lang="tr-TR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05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712879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343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5931"/>
            <a:ext cx="7488832" cy="496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699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56"/>
            <a:ext cx="6912768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418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46380"/>
            <a:ext cx="5688632" cy="599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661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6632"/>
            <a:ext cx="5904656" cy="6628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983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0648"/>
            <a:ext cx="5976664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585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76672"/>
            <a:ext cx="6120680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202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2656"/>
            <a:ext cx="655272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70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40"/>
            <a:ext cx="7488832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021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  <a:p>
            <a:endParaRPr lang="tr-TR" sz="2800" dirty="0" smtClean="0">
              <a:solidFill>
                <a:prstClr val="black"/>
              </a:solidFill>
            </a:endParaRPr>
          </a:p>
          <a:p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332656"/>
            <a:ext cx="7704856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31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11296</TotalTime>
  <Words>3951</Words>
  <Application>Microsoft Office PowerPoint</Application>
  <PresentationFormat>Ekran Gösterisi (4:3)</PresentationFormat>
  <Paragraphs>1342</Paragraphs>
  <Slides>194</Slides>
  <Notes>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3</vt:i4>
      </vt:variant>
      <vt:variant>
        <vt:lpstr>Slayt Başlıkları</vt:lpstr>
      </vt:variant>
      <vt:variant>
        <vt:i4>194</vt:i4>
      </vt:variant>
    </vt:vector>
  </HeadingPairs>
  <TitlesOfParts>
    <vt:vector size="202" baseType="lpstr">
      <vt:lpstr>Arial</vt:lpstr>
      <vt:lpstr>Calibri</vt:lpstr>
      <vt:lpstr>Comic Sans MS</vt:lpstr>
      <vt:lpstr>Times New Roman</vt:lpstr>
      <vt:lpstr>Wingdings</vt:lpstr>
      <vt:lpstr>Office Theme</vt:lpstr>
      <vt:lpstr>Ofis Teması</vt:lpstr>
      <vt:lpstr>1_Ofis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ISG</dc:creator>
  <cp:lastModifiedBy>isgvolkan</cp:lastModifiedBy>
  <cp:revision>118</cp:revision>
  <dcterms:modified xsi:type="dcterms:W3CDTF">2024-08-12T12:14:51Z</dcterms:modified>
</cp:coreProperties>
</file>